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2" r:id="rId2"/>
    <p:sldId id="259" r:id="rId3"/>
    <p:sldId id="261" r:id="rId4"/>
    <p:sldId id="290" r:id="rId5"/>
    <p:sldId id="291" r:id="rId6"/>
    <p:sldId id="263" r:id="rId7"/>
    <p:sldId id="284" r:id="rId8"/>
    <p:sldId id="289" r:id="rId9"/>
    <p:sldId id="286" r:id="rId10"/>
    <p:sldId id="285" r:id="rId11"/>
    <p:sldId id="287" r:id="rId12"/>
    <p:sldId id="288" r:id="rId13"/>
    <p:sldId id="264" r:id="rId14"/>
    <p:sldId id="283" r:id="rId15"/>
    <p:sldId id="279" r:id="rId16"/>
    <p:sldId id="278" r:id="rId17"/>
  </p:sldIdLst>
  <p:sldSz cx="12192000" cy="6858000"/>
  <p:notesSz cx="6858000" cy="9144000"/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579" autoAdjust="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outlineViewPr>
    <p:cViewPr>
      <p:scale>
        <a:sx n="33" d="100"/>
        <a:sy n="33" d="100"/>
      </p:scale>
      <p:origin x="0" y="-2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xmlns="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6C1F9AE-51A8-40E0-8268-623D208C01DF}" type="datetime1">
              <a:rPr lang="zh-CN" altLang="en-US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2020/7/9 Thursday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A9E2DD4-2E30-4434-A427-2EC50491079F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‹#›</a:t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35C3464D-3F30-418A-9605-C9C4904BA2A4}" type="datetime1">
              <a:rPr lang="zh-CN" altLang="en-US" noProof="0" smtClean="0"/>
              <a:t>2020/7/9 Thursday</a:t>
            </a:fld>
            <a:endParaRPr lang="zh-CN" altLang="en-US" noProof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168375C1-7C5C-42A2-80F2-05631BB3764E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74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70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555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165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772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386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374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438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0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032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85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45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50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885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n-US" altLang="zh-CN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20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包含图像的标题幻灯片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xmlns="" id="{16977C32-6781-4E43-B083-CC319C1A2B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rIns="1044000" rtlCol="0" anchor="ctr"/>
          <a:lstStyle>
            <a:lvl1pPr marL="0" indent="0" algn="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CN" altLang="en-US" noProof="0"/>
              <a:t>将照片插入或拖放到此处 </a:t>
            </a:r>
          </a:p>
        </p:txBody>
      </p:sp>
      <p:sp>
        <p:nvSpPr>
          <p:cNvPr id="13" name="长方形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rtlCol="0" anchor="b"/>
          <a:lstStyle>
            <a:lvl1pPr algn="l">
              <a:defRPr sz="4200" b="1" spc="-3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4962525"/>
            <a:ext cx="5472000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单击以编辑母版副标题样式</a:t>
            </a:r>
          </a:p>
        </p:txBody>
      </p:sp>
      <p:sp>
        <p:nvSpPr>
          <p:cNvPr id="6" name="长方形 5">
            <a:extLst>
              <a:ext uri="{FF2B5EF4-FFF2-40B4-BE49-F238E27FC236}">
                <a16:creationId xmlns:a16="http://schemas.microsoft.com/office/drawing/2014/main" xmlns="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长方形 6">
            <a:extLst>
              <a:ext uri="{FF2B5EF4-FFF2-40B4-BE49-F238E27FC236}">
                <a16:creationId xmlns:a16="http://schemas.microsoft.com/office/drawing/2014/main" xmlns="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770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较大数字选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2">
            <a:extLst>
              <a:ext uri="{FF2B5EF4-FFF2-40B4-BE49-F238E27FC236}">
                <a16:creationId xmlns:a16="http://schemas.microsoft.com/office/drawing/2014/main" xmlns="" id="{C4908609-0EC4-4718-AC46-A50BB2DA333E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790100" y="2701131"/>
            <a:ext cx="4113900" cy="2828138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15" name="内容占位符 3">
            <a:extLst>
              <a:ext uri="{FF2B5EF4-FFF2-40B4-BE49-F238E27FC236}">
                <a16:creationId xmlns:a16="http://schemas.microsoft.com/office/drawing/2014/main" xmlns="" id="{C61EBC7C-80CF-489F-86B3-5894908189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58100" y="2701131"/>
            <a:ext cx="4113900" cy="2828138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xmlns="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4122920" cy="735800"/>
          </a:xfrm>
          <a:noFill/>
        </p:spPr>
        <p:txBody>
          <a:bodyPr rtlCol="0" anchor="t"/>
          <a:lstStyle>
            <a:lvl1pPr marL="0" indent="0" algn="l">
              <a:buNone/>
              <a:defRPr sz="5400" b="1">
                <a:solidFill>
                  <a:schemeClr val="accent1"/>
                </a:solidFill>
                <a:latin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US" altLang="zh-CN" noProof="0"/>
              <a:t>1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2" y="1722438"/>
            <a:ext cx="4104437" cy="735749"/>
          </a:xfrm>
        </p:spPr>
        <p:txBody>
          <a:bodyPr rtlCol="0" anchor="t"/>
          <a:lstStyle>
            <a:lvl1pPr marL="0" indent="0">
              <a:buNone/>
              <a:defRPr sz="5400" b="1">
                <a:solidFill>
                  <a:schemeClr val="accent4"/>
                </a:solidFill>
                <a:latin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 dirty="0"/>
              <a:t>2</a:t>
            </a:r>
          </a:p>
        </p:txBody>
      </p:sp>
      <p:sp>
        <p:nvSpPr>
          <p:cNvPr id="16" name="文本占位符 5">
            <a:extLst>
              <a:ext uri="{FF2B5EF4-FFF2-40B4-BE49-F238E27FC236}">
                <a16:creationId xmlns:a16="http://schemas.microsoft.com/office/drawing/2014/main" xmlns="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</p:spTree>
    <p:extLst>
      <p:ext uri="{BB962C8B-B14F-4D97-AF65-F5344CB8AC3E}">
        <p14:creationId xmlns:p14="http://schemas.microsoft.com/office/powerpoint/2010/main" val="417595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较大数字选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3">
            <a:extLst>
              <a:ext uri="{FF2B5EF4-FFF2-40B4-BE49-F238E27FC236}">
                <a16:creationId xmlns:a16="http://schemas.microsoft.com/office/drawing/2014/main" xmlns="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节标题</a:t>
            </a:r>
          </a:p>
        </p:txBody>
      </p:sp>
      <p:sp>
        <p:nvSpPr>
          <p:cNvPr id="12" name="文本占位符 9">
            <a:extLst>
              <a:ext uri="{FF2B5EF4-FFF2-40B4-BE49-F238E27FC236}">
                <a16:creationId xmlns:a16="http://schemas.microsoft.com/office/drawing/2014/main" xmlns="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67887"/>
            <a:ext cx="3998591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zh-CN" altLang="en-US" noProof="0"/>
              <a:t>节标题</a:t>
            </a:r>
          </a:p>
        </p:txBody>
      </p:sp>
      <p:sp>
        <p:nvSpPr>
          <p:cNvPr id="9" name="文本占位符 9">
            <a:extLst>
              <a:ext uri="{FF2B5EF4-FFF2-40B4-BE49-F238E27FC236}">
                <a16:creationId xmlns:a16="http://schemas.microsoft.com/office/drawing/2014/main" xmlns="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zh-CN" altLang="en-US" noProof="0"/>
              <a:t>节标题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xmlns="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US" altLang="zh-CN" noProof="0" dirty="0"/>
              <a:t>1</a:t>
            </a:r>
          </a:p>
        </p:txBody>
      </p:sp>
      <p:sp>
        <p:nvSpPr>
          <p:cNvPr id="13" name="文本占位符 9">
            <a:extLst>
              <a:ext uri="{FF2B5EF4-FFF2-40B4-BE49-F238E27FC236}">
                <a16:creationId xmlns:a16="http://schemas.microsoft.com/office/drawing/2014/main" xmlns="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</a:defRPr>
            </a:lvl1pPr>
          </a:lstStyle>
          <a:p>
            <a:pPr marL="266700" lvl="0" indent="-266700" algn="ctr" rtl="0"/>
            <a:r>
              <a:rPr lang="en-US" altLang="zh-CN" noProof="0"/>
              <a:t>2</a:t>
            </a:r>
          </a:p>
        </p:txBody>
      </p:sp>
      <p:sp>
        <p:nvSpPr>
          <p:cNvPr id="14" name="文本占位符 9">
            <a:extLst>
              <a:ext uri="{FF2B5EF4-FFF2-40B4-BE49-F238E27FC236}">
                <a16:creationId xmlns:a16="http://schemas.microsoft.com/office/drawing/2014/main" xmlns="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</a:defRPr>
            </a:lvl1pPr>
          </a:lstStyle>
          <a:p>
            <a:pPr marL="266700" lvl="0" indent="-266700" algn="ctr" rtl="0"/>
            <a:r>
              <a:rPr lang="en-US" altLang="zh-CN" noProof="0"/>
              <a:t>3</a:t>
            </a:r>
          </a:p>
        </p:txBody>
      </p:sp>
      <p:sp>
        <p:nvSpPr>
          <p:cNvPr id="16" name="内容占位符 3">
            <a:extLst>
              <a:ext uri="{FF2B5EF4-FFF2-40B4-BE49-F238E27FC236}">
                <a16:creationId xmlns:a16="http://schemas.microsoft.com/office/drawing/2014/main" xmlns="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节说明</a:t>
            </a:r>
          </a:p>
        </p:txBody>
      </p:sp>
      <p:sp>
        <p:nvSpPr>
          <p:cNvPr id="17" name="文本占位符 5">
            <a:extLst>
              <a:ext uri="{FF2B5EF4-FFF2-40B4-BE49-F238E27FC236}">
                <a16:creationId xmlns:a16="http://schemas.microsoft.com/office/drawing/2014/main" xmlns="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节说明</a:t>
            </a:r>
          </a:p>
        </p:txBody>
      </p:sp>
      <p:sp>
        <p:nvSpPr>
          <p:cNvPr id="18" name="文本占位符 9">
            <a:extLst>
              <a:ext uri="{FF2B5EF4-FFF2-40B4-BE49-F238E27FC236}">
                <a16:creationId xmlns:a16="http://schemas.microsoft.com/office/drawing/2014/main" xmlns="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节说明</a:t>
            </a:r>
          </a:p>
        </p:txBody>
      </p:sp>
      <p:sp>
        <p:nvSpPr>
          <p:cNvPr id="22" name="文本占位符 5">
            <a:extLst>
              <a:ext uri="{FF2B5EF4-FFF2-40B4-BE49-F238E27FC236}">
                <a16:creationId xmlns:a16="http://schemas.microsoft.com/office/drawing/2014/main" xmlns="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</p:spTree>
    <p:extLst>
      <p:ext uri="{BB962C8B-B14F-4D97-AF65-F5344CB8AC3E}">
        <p14:creationId xmlns:p14="http://schemas.microsoft.com/office/powerpoint/2010/main" val="389717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市场空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​​(S) 3">
            <a:extLst>
              <a:ext uri="{FF2B5EF4-FFF2-40B4-BE49-F238E27FC236}">
                <a16:creationId xmlns:a16="http://schemas.microsoft.com/office/drawing/2014/main" xmlns="" id="{2436FA5D-088F-4BDE-ABD2-A640A8610900}"/>
              </a:ext>
            </a:extLst>
          </p:cNvPr>
          <p:cNvCxnSpPr/>
          <p:nvPr userDrawn="1"/>
        </p:nvCxnSpPr>
        <p:spPr>
          <a:xfrm>
            <a:off x="6096000" y="1319756"/>
            <a:ext cx="0" cy="46101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cxnSp>
        <p:nvCxnSpPr>
          <p:cNvPr id="8" name="直接连接符​​(S) 7">
            <a:extLst>
              <a:ext uri="{FF2B5EF4-FFF2-40B4-BE49-F238E27FC236}">
                <a16:creationId xmlns:a16="http://schemas.microsoft.com/office/drawing/2014/main" xmlns="" id="{0C2BCB80-6997-4274-AAFE-65C2CCFFFD1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624806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5">
            <a:extLst>
              <a:ext uri="{FF2B5EF4-FFF2-40B4-BE49-F238E27FC236}">
                <a16:creationId xmlns:a16="http://schemas.microsoft.com/office/drawing/2014/main" xmlns="" id="{9A1FC84B-8A06-4879-86ED-47E43AAC9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象限标题</a:t>
            </a:r>
          </a:p>
        </p:txBody>
      </p:sp>
      <p:sp>
        <p:nvSpPr>
          <p:cNvPr id="12" name="文本占位符 5">
            <a:extLst>
              <a:ext uri="{FF2B5EF4-FFF2-40B4-BE49-F238E27FC236}">
                <a16:creationId xmlns:a16="http://schemas.microsoft.com/office/drawing/2014/main" xmlns="" id="{4B975678-3DFA-4D26-9CF6-01294F7259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604660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象限标题</a:t>
            </a:r>
          </a:p>
        </p:txBody>
      </p:sp>
      <p:sp>
        <p:nvSpPr>
          <p:cNvPr id="13" name="文本占位符 5">
            <a:extLst>
              <a:ext uri="{FF2B5EF4-FFF2-40B4-BE49-F238E27FC236}">
                <a16:creationId xmlns:a16="http://schemas.microsoft.com/office/drawing/2014/main" xmlns="" id="{8B55997C-0304-482F-A7C3-8E50C8ED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603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象限标题</a:t>
            </a:r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xmlns="" id="{E26AB0A6-DA7A-4EA3-9528-68FDBA8BF3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603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象限标题</a:t>
            </a:r>
          </a:p>
        </p:txBody>
      </p:sp>
    </p:spTree>
    <p:extLst>
      <p:ext uri="{BB962C8B-B14F-4D97-AF65-F5344CB8AC3E}">
        <p14:creationId xmlns:p14="http://schemas.microsoft.com/office/powerpoint/2010/main" val="966920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0211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728000"/>
            <a:ext cx="5472000" cy="4351338"/>
          </a:xfrm>
        </p:spPr>
        <p:txBody>
          <a:bodyPr rtlCol="0"/>
          <a:lstStyle/>
          <a:p>
            <a:pPr lvl="0" rtl="0"/>
            <a:r>
              <a:rPr lang="zh-CN" altLang="en-US" noProof="0" dirty="0"/>
              <a:t>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000" y="1728000"/>
            <a:ext cx="5472000" cy="4351338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50061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0B617A5-FA6C-44C9-ABCB-DCA5D4615E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210852"/>
            <a:ext cx="5472000" cy="3868486"/>
          </a:xfrm>
        </p:spPr>
        <p:txBody>
          <a:bodyPr rtlCol="0"/>
          <a:lstStyle/>
          <a:p>
            <a:pPr lvl="0" rtl="0"/>
            <a:r>
              <a:rPr lang="zh-CN" altLang="en-US" noProof="0" dirty="0"/>
              <a:t>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A122ACD-5C8B-4CDA-89C5-565C88865B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00000" y="2210852"/>
            <a:ext cx="5472000" cy="3868486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xmlns="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11" name="幻灯片编号占位符 10">
            <a:extLst>
              <a:ext uri="{FF2B5EF4-FFF2-40B4-BE49-F238E27FC236}">
                <a16:creationId xmlns:a16="http://schemas.microsoft.com/office/drawing/2014/main" xmlns="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cxnSp>
        <p:nvCxnSpPr>
          <p:cNvPr id="12" name="直接连接符​​(S) 11" title="分隔线">
            <a:extLst>
              <a:ext uri="{FF2B5EF4-FFF2-40B4-BE49-F238E27FC236}">
                <a16:creationId xmlns:a16="http://schemas.microsoft.com/office/drawing/2014/main" xmlns="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449349" y="2159999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​​(S) 12" title="分隔线">
            <a:extLst>
              <a:ext uri="{FF2B5EF4-FFF2-40B4-BE49-F238E27FC236}">
                <a16:creationId xmlns:a16="http://schemas.microsoft.com/office/drawing/2014/main" xmlns="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6312700" y="2159999"/>
            <a:ext cx="42141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xmlns="" id="{A1844C96-F6D4-4E32-8A11-B1815109D2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654025"/>
            <a:ext cx="5472000" cy="455122"/>
          </a:xfrm>
        </p:spPr>
        <p:txBody>
          <a:bodyPr rtlCol="0"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15" name="文本占位符 4">
            <a:extLst>
              <a:ext uri="{FF2B5EF4-FFF2-40B4-BE49-F238E27FC236}">
                <a16:creationId xmlns:a16="http://schemas.microsoft.com/office/drawing/2014/main" xmlns="" id="{EA0BCCC6-F846-426B-B421-41B835224F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2700" y="1654025"/>
            <a:ext cx="5459300" cy="455122"/>
          </a:xfrm>
        </p:spPr>
        <p:txBody>
          <a:bodyPr rtlCol="0"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5309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已分栏为 3 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>
            <a:extLst>
              <a:ext uri="{FF2B5EF4-FFF2-40B4-BE49-F238E27FC236}">
                <a16:creationId xmlns:a16="http://schemas.microsoft.com/office/drawing/2014/main" xmlns="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zh-CN" altLang="en-US" noProof="0" dirty="0"/>
              <a:t>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xmlns="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xmlns="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CN" altLang="en-US" noProof="0" dirty="0"/>
              <a:t>第 </a:t>
            </a:r>
            <a:r>
              <a:rPr lang="en-US" altLang="zh-CN" noProof="0" dirty="0"/>
              <a:t>1 </a:t>
            </a:r>
            <a:r>
              <a:rPr lang="zh-CN" altLang="en-US" noProof="0" dirty="0"/>
              <a:t>节标题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xmlns="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CN" altLang="en-US" noProof="0"/>
              <a:t>第 </a:t>
            </a:r>
            <a:r>
              <a:rPr lang="en-US" altLang="zh-CN" noProof="0"/>
              <a:t>2 </a:t>
            </a:r>
            <a:r>
              <a:rPr lang="zh-CN" altLang="en-US" noProof="0"/>
              <a:t>节标题</a:t>
            </a: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xmlns="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CN" altLang="en-US" noProof="0"/>
              <a:t>第 </a:t>
            </a:r>
            <a:r>
              <a:rPr lang="en-US" altLang="zh-CN" noProof="0"/>
              <a:t>3 </a:t>
            </a:r>
            <a:r>
              <a:rPr lang="zh-CN" altLang="en-US" noProof="0"/>
              <a:t>节标题</a:t>
            </a:r>
          </a:p>
        </p:txBody>
      </p:sp>
      <p:sp>
        <p:nvSpPr>
          <p:cNvPr id="13" name="文本占位符 5">
            <a:extLst>
              <a:ext uri="{FF2B5EF4-FFF2-40B4-BE49-F238E27FC236}">
                <a16:creationId xmlns:a16="http://schemas.microsoft.com/office/drawing/2014/main" xmlns="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</p:spTree>
    <p:extLst>
      <p:ext uri="{BB962C8B-B14F-4D97-AF65-F5344CB8AC3E}">
        <p14:creationId xmlns:p14="http://schemas.microsoft.com/office/powerpoint/2010/main" val="160153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5" name="文本占位符 5">
            <a:extLst>
              <a:ext uri="{FF2B5EF4-FFF2-40B4-BE49-F238E27FC236}">
                <a16:creationId xmlns:a16="http://schemas.microsoft.com/office/drawing/2014/main" xmlns="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  <p:cxnSp>
        <p:nvCxnSpPr>
          <p:cNvPr id="8" name="直线型箭头连接符 7">
            <a:extLst>
              <a:ext uri="{FF2B5EF4-FFF2-40B4-BE49-F238E27FC236}">
                <a16:creationId xmlns:a16="http://schemas.microsoft.com/office/drawing/2014/main" xmlns="" id="{B66BE87F-A588-41BE-A251-8940FFF7BDB0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10">
            <a:extLst>
              <a:ext uri="{FF2B5EF4-FFF2-40B4-BE49-F238E27FC236}">
                <a16:creationId xmlns:a16="http://schemas.microsoft.com/office/drawing/2014/main" xmlns="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年</a:t>
            </a:r>
          </a:p>
        </p:txBody>
      </p:sp>
      <p:sp>
        <p:nvSpPr>
          <p:cNvPr id="10" name="文本占位符 10">
            <a:extLst>
              <a:ext uri="{FF2B5EF4-FFF2-40B4-BE49-F238E27FC236}">
                <a16:creationId xmlns:a16="http://schemas.microsoft.com/office/drawing/2014/main" xmlns="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xmlns="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2" name="文本占位符 10">
            <a:extLst>
              <a:ext uri="{FF2B5EF4-FFF2-40B4-BE49-F238E27FC236}">
                <a16:creationId xmlns:a16="http://schemas.microsoft.com/office/drawing/2014/main" xmlns="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3" name="文本占位符 10">
            <a:extLst>
              <a:ext uri="{FF2B5EF4-FFF2-40B4-BE49-F238E27FC236}">
                <a16:creationId xmlns:a16="http://schemas.microsoft.com/office/drawing/2014/main" xmlns="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4" name="文本占位符 10">
            <a:extLst>
              <a:ext uri="{FF2B5EF4-FFF2-40B4-BE49-F238E27FC236}">
                <a16:creationId xmlns:a16="http://schemas.microsoft.com/office/drawing/2014/main" xmlns="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年</a:t>
            </a:r>
          </a:p>
        </p:txBody>
      </p:sp>
      <p:sp>
        <p:nvSpPr>
          <p:cNvPr id="15" name="文本占位符 10">
            <a:extLst>
              <a:ext uri="{FF2B5EF4-FFF2-40B4-BE49-F238E27FC236}">
                <a16:creationId xmlns:a16="http://schemas.microsoft.com/office/drawing/2014/main" xmlns="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6" name="文本占位符 10">
            <a:extLst>
              <a:ext uri="{FF2B5EF4-FFF2-40B4-BE49-F238E27FC236}">
                <a16:creationId xmlns:a16="http://schemas.microsoft.com/office/drawing/2014/main" xmlns="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7" name="文本占位符 10">
            <a:extLst>
              <a:ext uri="{FF2B5EF4-FFF2-40B4-BE49-F238E27FC236}">
                <a16:creationId xmlns:a16="http://schemas.microsoft.com/office/drawing/2014/main" xmlns="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8" name="文本占位符 10">
            <a:extLst>
              <a:ext uri="{FF2B5EF4-FFF2-40B4-BE49-F238E27FC236}">
                <a16:creationId xmlns:a16="http://schemas.microsoft.com/office/drawing/2014/main" xmlns="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9" name="文本占位符 10">
            <a:extLst>
              <a:ext uri="{FF2B5EF4-FFF2-40B4-BE49-F238E27FC236}">
                <a16:creationId xmlns:a16="http://schemas.microsoft.com/office/drawing/2014/main" xmlns="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0" name="文本占位符 10">
            <a:extLst>
              <a:ext uri="{FF2B5EF4-FFF2-40B4-BE49-F238E27FC236}">
                <a16:creationId xmlns:a16="http://schemas.microsoft.com/office/drawing/2014/main" xmlns="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1" name="文本占位符 10">
            <a:extLst>
              <a:ext uri="{FF2B5EF4-FFF2-40B4-BE49-F238E27FC236}">
                <a16:creationId xmlns:a16="http://schemas.microsoft.com/office/drawing/2014/main" xmlns="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2" name="文本占位符 10">
            <a:extLst>
              <a:ext uri="{FF2B5EF4-FFF2-40B4-BE49-F238E27FC236}">
                <a16:creationId xmlns:a16="http://schemas.microsoft.com/office/drawing/2014/main" xmlns="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3" name="文本占位符 10">
            <a:extLst>
              <a:ext uri="{FF2B5EF4-FFF2-40B4-BE49-F238E27FC236}">
                <a16:creationId xmlns:a16="http://schemas.microsoft.com/office/drawing/2014/main" xmlns="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4" name="文本占位符 10">
            <a:extLst>
              <a:ext uri="{FF2B5EF4-FFF2-40B4-BE49-F238E27FC236}">
                <a16:creationId xmlns:a16="http://schemas.microsoft.com/office/drawing/2014/main" xmlns="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5" name="文本占位符 10">
            <a:extLst>
              <a:ext uri="{FF2B5EF4-FFF2-40B4-BE49-F238E27FC236}">
                <a16:creationId xmlns:a16="http://schemas.microsoft.com/office/drawing/2014/main" xmlns="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6" name="文本占位符 10">
            <a:extLst>
              <a:ext uri="{FF2B5EF4-FFF2-40B4-BE49-F238E27FC236}">
                <a16:creationId xmlns:a16="http://schemas.microsoft.com/office/drawing/2014/main" xmlns="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7" name="文本占位符 10">
            <a:extLst>
              <a:ext uri="{FF2B5EF4-FFF2-40B4-BE49-F238E27FC236}">
                <a16:creationId xmlns:a16="http://schemas.microsoft.com/office/drawing/2014/main" xmlns="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8" name="文本占位符 10">
            <a:extLst>
              <a:ext uri="{FF2B5EF4-FFF2-40B4-BE49-F238E27FC236}">
                <a16:creationId xmlns:a16="http://schemas.microsoft.com/office/drawing/2014/main" xmlns="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9" name="文本占位符 10">
            <a:extLst>
              <a:ext uri="{FF2B5EF4-FFF2-40B4-BE49-F238E27FC236}">
                <a16:creationId xmlns:a16="http://schemas.microsoft.com/office/drawing/2014/main" xmlns="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30" name="文本占位符 10">
            <a:extLst>
              <a:ext uri="{FF2B5EF4-FFF2-40B4-BE49-F238E27FC236}">
                <a16:creationId xmlns:a16="http://schemas.microsoft.com/office/drawing/2014/main" xmlns="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31" name="文本占位符 10">
            <a:extLst>
              <a:ext uri="{FF2B5EF4-FFF2-40B4-BE49-F238E27FC236}">
                <a16:creationId xmlns:a16="http://schemas.microsoft.com/office/drawing/2014/main" xmlns="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32" name="文本占位符 10">
            <a:extLst>
              <a:ext uri="{FF2B5EF4-FFF2-40B4-BE49-F238E27FC236}">
                <a16:creationId xmlns:a16="http://schemas.microsoft.com/office/drawing/2014/main" xmlns="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33" name="文本占位符 10">
            <a:extLst>
              <a:ext uri="{FF2B5EF4-FFF2-40B4-BE49-F238E27FC236}">
                <a16:creationId xmlns:a16="http://schemas.microsoft.com/office/drawing/2014/main" xmlns="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34" name="文本占位符 10">
            <a:extLst>
              <a:ext uri="{FF2B5EF4-FFF2-40B4-BE49-F238E27FC236}">
                <a16:creationId xmlns:a16="http://schemas.microsoft.com/office/drawing/2014/main" xmlns="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</p:spPr>
        <p:txBody>
          <a:bodyPr tIns="36000" rtlCol="0" anchor="t"/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项目标题</a:t>
            </a:r>
          </a:p>
        </p:txBody>
      </p:sp>
      <p:sp>
        <p:nvSpPr>
          <p:cNvPr id="37" name="文本占位符 36">
            <a:extLst>
              <a:ext uri="{FF2B5EF4-FFF2-40B4-BE49-F238E27FC236}">
                <a16:creationId xmlns:a16="http://schemas.microsoft.com/office/drawing/2014/main" xmlns="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年，月</a:t>
            </a:r>
          </a:p>
        </p:txBody>
      </p:sp>
    </p:spTree>
    <p:extLst>
      <p:ext uri="{BB962C8B-B14F-4D97-AF65-F5344CB8AC3E}">
        <p14:creationId xmlns:p14="http://schemas.microsoft.com/office/powerpoint/2010/main" val="529110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 3 团队成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ZA" altLang="zh-CN" smtClean="0"/>
              <a:pPr/>
              <a:t>‹#›</a:t>
            </a:fld>
            <a:endParaRPr lang="zh-CN" altLang="en-US"/>
          </a:p>
        </p:txBody>
      </p:sp>
      <p:sp>
        <p:nvSpPr>
          <p:cNvPr id="5" name="图片占位符 4">
            <a:extLst>
              <a:ext uri="{FF2B5EF4-FFF2-40B4-BE49-F238E27FC236}">
                <a16:creationId xmlns:a16="http://schemas.microsoft.com/office/drawing/2014/main" xmlns="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1799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将图像插入或拖放到此处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xmlns="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4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名称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xmlns="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4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简介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  <p:sp>
        <p:nvSpPr>
          <p:cNvPr id="28" name="文本占位符 8">
            <a:extLst>
              <a:ext uri="{FF2B5EF4-FFF2-40B4-BE49-F238E27FC236}">
                <a16:creationId xmlns:a16="http://schemas.microsoft.com/office/drawing/2014/main" xmlns="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4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标题</a:t>
            </a:r>
          </a:p>
        </p:txBody>
      </p:sp>
      <p:sp>
        <p:nvSpPr>
          <p:cNvPr id="41" name="图片占位符 4">
            <a:extLst>
              <a:ext uri="{FF2B5EF4-FFF2-40B4-BE49-F238E27FC236}">
                <a16:creationId xmlns:a16="http://schemas.microsoft.com/office/drawing/2014/main" xmlns="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68028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将图像插入或拖放到此处</a:t>
            </a:r>
          </a:p>
        </p:txBody>
      </p:sp>
      <p:sp>
        <p:nvSpPr>
          <p:cNvPr id="42" name="文本占位符 8">
            <a:extLst>
              <a:ext uri="{FF2B5EF4-FFF2-40B4-BE49-F238E27FC236}">
                <a16:creationId xmlns:a16="http://schemas.microsoft.com/office/drawing/2014/main" xmlns="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名称</a:t>
            </a:r>
          </a:p>
        </p:txBody>
      </p:sp>
      <p:sp>
        <p:nvSpPr>
          <p:cNvPr id="43" name="文本占位符 10">
            <a:extLst>
              <a:ext uri="{FF2B5EF4-FFF2-40B4-BE49-F238E27FC236}">
                <a16:creationId xmlns:a16="http://schemas.microsoft.com/office/drawing/2014/main" xmlns="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简介</a:t>
            </a:r>
          </a:p>
        </p:txBody>
      </p:sp>
      <p:sp>
        <p:nvSpPr>
          <p:cNvPr id="44" name="文本占位符 8">
            <a:extLst>
              <a:ext uri="{FF2B5EF4-FFF2-40B4-BE49-F238E27FC236}">
                <a16:creationId xmlns:a16="http://schemas.microsoft.com/office/drawing/2014/main" xmlns="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标题</a:t>
            </a:r>
          </a:p>
        </p:txBody>
      </p:sp>
      <p:sp>
        <p:nvSpPr>
          <p:cNvPr id="45" name="图片占位符 4">
            <a:extLst>
              <a:ext uri="{FF2B5EF4-FFF2-40B4-BE49-F238E27FC236}">
                <a16:creationId xmlns:a16="http://schemas.microsoft.com/office/drawing/2014/main" xmlns="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112825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将图像插入或拖放到此处</a:t>
            </a:r>
          </a:p>
        </p:txBody>
      </p:sp>
      <p:sp>
        <p:nvSpPr>
          <p:cNvPr id="46" name="文本占位符 8">
            <a:extLst>
              <a:ext uri="{FF2B5EF4-FFF2-40B4-BE49-F238E27FC236}">
                <a16:creationId xmlns:a16="http://schemas.microsoft.com/office/drawing/2014/main" xmlns="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名称</a:t>
            </a:r>
          </a:p>
        </p:txBody>
      </p:sp>
      <p:sp>
        <p:nvSpPr>
          <p:cNvPr id="47" name="文本占位符 10">
            <a:extLst>
              <a:ext uri="{FF2B5EF4-FFF2-40B4-BE49-F238E27FC236}">
                <a16:creationId xmlns:a16="http://schemas.microsoft.com/office/drawing/2014/main" xmlns="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个人简介</a:t>
            </a:r>
          </a:p>
        </p:txBody>
      </p:sp>
      <p:sp>
        <p:nvSpPr>
          <p:cNvPr id="48" name="文本占位符 8">
            <a:extLst>
              <a:ext uri="{FF2B5EF4-FFF2-40B4-BE49-F238E27FC236}">
                <a16:creationId xmlns:a16="http://schemas.microsoft.com/office/drawing/2014/main" xmlns="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163894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 6 团队成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  <p:sp>
        <p:nvSpPr>
          <p:cNvPr id="49" name="文本占位符 8">
            <a:extLst>
              <a:ext uri="{FF2B5EF4-FFF2-40B4-BE49-F238E27FC236}">
                <a16:creationId xmlns:a16="http://schemas.microsoft.com/office/drawing/2014/main" xmlns="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完整名称</a:t>
            </a:r>
          </a:p>
        </p:txBody>
      </p:sp>
      <p:sp>
        <p:nvSpPr>
          <p:cNvPr id="50" name="文本占位符 10">
            <a:extLst>
              <a:ext uri="{FF2B5EF4-FFF2-40B4-BE49-F238E27FC236}">
                <a16:creationId xmlns:a16="http://schemas.microsoft.com/office/drawing/2014/main" xmlns="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1" name="文本占位符 8">
            <a:extLst>
              <a:ext uri="{FF2B5EF4-FFF2-40B4-BE49-F238E27FC236}">
                <a16:creationId xmlns:a16="http://schemas.microsoft.com/office/drawing/2014/main" xmlns="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完整名称</a:t>
            </a:r>
          </a:p>
        </p:txBody>
      </p:sp>
      <p:sp>
        <p:nvSpPr>
          <p:cNvPr id="52" name="文本占位符 10">
            <a:extLst>
              <a:ext uri="{FF2B5EF4-FFF2-40B4-BE49-F238E27FC236}">
                <a16:creationId xmlns:a16="http://schemas.microsoft.com/office/drawing/2014/main" xmlns="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3" name="文本占位符 8">
            <a:extLst>
              <a:ext uri="{FF2B5EF4-FFF2-40B4-BE49-F238E27FC236}">
                <a16:creationId xmlns:a16="http://schemas.microsoft.com/office/drawing/2014/main" xmlns="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完整名称</a:t>
            </a:r>
          </a:p>
        </p:txBody>
      </p:sp>
      <p:sp>
        <p:nvSpPr>
          <p:cNvPr id="54" name="文本占位符 10">
            <a:extLst>
              <a:ext uri="{FF2B5EF4-FFF2-40B4-BE49-F238E27FC236}">
                <a16:creationId xmlns:a16="http://schemas.microsoft.com/office/drawing/2014/main" xmlns="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5" name="文本占位符 8">
            <a:extLst>
              <a:ext uri="{FF2B5EF4-FFF2-40B4-BE49-F238E27FC236}">
                <a16:creationId xmlns:a16="http://schemas.microsoft.com/office/drawing/2014/main" xmlns="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完整名称</a:t>
            </a:r>
          </a:p>
        </p:txBody>
      </p:sp>
      <p:sp>
        <p:nvSpPr>
          <p:cNvPr id="56" name="文本占位符 10">
            <a:extLst>
              <a:ext uri="{FF2B5EF4-FFF2-40B4-BE49-F238E27FC236}">
                <a16:creationId xmlns:a16="http://schemas.microsoft.com/office/drawing/2014/main" xmlns="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7" name="文本占位符 8">
            <a:extLst>
              <a:ext uri="{FF2B5EF4-FFF2-40B4-BE49-F238E27FC236}">
                <a16:creationId xmlns:a16="http://schemas.microsoft.com/office/drawing/2014/main" xmlns="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完整名称</a:t>
            </a:r>
          </a:p>
        </p:txBody>
      </p:sp>
      <p:sp>
        <p:nvSpPr>
          <p:cNvPr id="58" name="文本占位符 10">
            <a:extLst>
              <a:ext uri="{FF2B5EF4-FFF2-40B4-BE49-F238E27FC236}">
                <a16:creationId xmlns:a16="http://schemas.microsoft.com/office/drawing/2014/main" xmlns="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xmlns="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31800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59" name="图片占位符 15">
            <a:extLst>
              <a:ext uri="{FF2B5EF4-FFF2-40B4-BE49-F238E27FC236}">
                <a16:creationId xmlns:a16="http://schemas.microsoft.com/office/drawing/2014/main" xmlns="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60" name="图片占位符 15">
            <a:extLst>
              <a:ext uri="{FF2B5EF4-FFF2-40B4-BE49-F238E27FC236}">
                <a16:creationId xmlns:a16="http://schemas.microsoft.com/office/drawing/2014/main" xmlns="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319606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61" name="图片占位符 15">
            <a:extLst>
              <a:ext uri="{FF2B5EF4-FFF2-40B4-BE49-F238E27FC236}">
                <a16:creationId xmlns:a16="http://schemas.microsoft.com/office/drawing/2014/main" xmlns="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62" name="图片占位符 15">
            <a:extLst>
              <a:ext uri="{FF2B5EF4-FFF2-40B4-BE49-F238E27FC236}">
                <a16:creationId xmlns:a16="http://schemas.microsoft.com/office/drawing/2014/main" xmlns="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21" name="文本占位符 8">
            <a:extLst>
              <a:ext uri="{FF2B5EF4-FFF2-40B4-BE49-F238E27FC236}">
                <a16:creationId xmlns:a16="http://schemas.microsoft.com/office/drawing/2014/main" xmlns="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完整名称</a:t>
            </a:r>
          </a:p>
        </p:txBody>
      </p:sp>
      <p:sp>
        <p:nvSpPr>
          <p:cNvPr id="22" name="文本占位符 10">
            <a:extLst>
              <a:ext uri="{FF2B5EF4-FFF2-40B4-BE49-F238E27FC236}">
                <a16:creationId xmlns:a16="http://schemas.microsoft.com/office/drawing/2014/main" xmlns="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项目符号描述</a:t>
            </a:r>
          </a:p>
        </p:txBody>
      </p:sp>
      <p:sp>
        <p:nvSpPr>
          <p:cNvPr id="23" name="图片占位符 15">
            <a:extLst>
              <a:ext uri="{FF2B5EF4-FFF2-40B4-BE49-F238E27FC236}">
                <a16:creationId xmlns:a16="http://schemas.microsoft.com/office/drawing/2014/main" xmlns="" id="{FC64B5FD-0E87-4FAB-AFEA-D10DFED9F6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5131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</p:spTree>
    <p:extLst>
      <p:ext uri="{BB962C8B-B14F-4D97-AF65-F5344CB8AC3E}">
        <p14:creationId xmlns:p14="http://schemas.microsoft.com/office/powerpoint/2010/main" val="346205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包含图像的标题幻灯片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9">
            <a:extLst>
              <a:ext uri="{FF2B5EF4-FFF2-40B4-BE49-F238E27FC236}">
                <a16:creationId xmlns:a16="http://schemas.microsoft.com/office/drawing/2014/main" xmlns="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rtlCol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CN" altLang="en-US" noProof="0"/>
              <a:t>将照片插入或拖放到此处 </a:t>
            </a:r>
          </a:p>
        </p:txBody>
      </p:sp>
      <p:sp>
        <p:nvSpPr>
          <p:cNvPr id="10" name="长方形 9">
            <a:extLst>
              <a:ext uri="{FF2B5EF4-FFF2-40B4-BE49-F238E27FC236}">
                <a16:creationId xmlns:a16="http://schemas.microsoft.com/office/drawing/2014/main" xmlns="" id="{129FEC1A-545F-4D58-B291-028B7D695567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896" y="2377000"/>
            <a:ext cx="3571782" cy="2387600"/>
          </a:xfrm>
        </p:spPr>
        <p:txBody>
          <a:bodyPr rtlCol="0" anchor="b"/>
          <a:lstStyle>
            <a:lvl1pPr algn="l">
              <a:defRPr sz="3600" b="1" spc="-3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9896" y="4962525"/>
            <a:ext cx="35717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单击以编辑母版副标题样式</a:t>
            </a:r>
          </a:p>
        </p:txBody>
      </p:sp>
      <p:sp>
        <p:nvSpPr>
          <p:cNvPr id="6" name="长方形 5">
            <a:extLst>
              <a:ext uri="{FF2B5EF4-FFF2-40B4-BE49-F238E27FC236}">
                <a16:creationId xmlns:a16="http://schemas.microsoft.com/office/drawing/2014/main" xmlns="" id="{787B6BB1-24C3-48A6-913C-94F7EA8127A1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长方形 6">
            <a:extLst>
              <a:ext uri="{FF2B5EF4-FFF2-40B4-BE49-F238E27FC236}">
                <a16:creationId xmlns:a16="http://schemas.microsoft.com/office/drawing/2014/main" xmlns="" id="{C1C9CBFF-5639-480A-82C7-50DAD54E2E48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1286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​​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5" name="文本占位符 5">
            <a:extLst>
              <a:ext uri="{FF2B5EF4-FFF2-40B4-BE49-F238E27FC236}">
                <a16:creationId xmlns:a16="http://schemas.microsoft.com/office/drawing/2014/main" xmlns="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</p:spTree>
    <p:extLst>
      <p:ext uri="{BB962C8B-B14F-4D97-AF65-F5344CB8AC3E}">
        <p14:creationId xmlns:p14="http://schemas.microsoft.com/office/powerpoint/2010/main" val="2434267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5928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82A4E56-DEE9-4FB2-89FF-0F12DB08A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8525B7-4C8D-4482-98E3-A68789AAB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0238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9">
            <a:extLst>
              <a:ext uri="{FF2B5EF4-FFF2-40B4-BE49-F238E27FC236}">
                <a16:creationId xmlns:a16="http://schemas.microsoft.com/office/drawing/2014/main" xmlns="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rtlCol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CN" altLang="en-US" noProof="0"/>
              <a:t>将照片插入或拖放到此处 </a:t>
            </a:r>
          </a:p>
        </p:txBody>
      </p:sp>
      <p:sp>
        <p:nvSpPr>
          <p:cNvPr id="9" name="长方形 8">
            <a:extLst>
              <a:ext uri="{FF2B5EF4-FFF2-40B4-BE49-F238E27FC236}">
                <a16:creationId xmlns:a16="http://schemas.microsoft.com/office/drawing/2014/main" xmlns="" id="{84DD3616-4E40-4CE5-88C8-2AF6E47D2086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长方形 10">
            <a:extLst>
              <a:ext uri="{FF2B5EF4-FFF2-40B4-BE49-F238E27FC236}">
                <a16:creationId xmlns:a16="http://schemas.microsoft.com/office/drawing/2014/main" xmlns="" id="{1EA3B184-0AF0-4DF5-B2BD-E6D1806BE1BF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长方形 11">
            <a:extLst>
              <a:ext uri="{FF2B5EF4-FFF2-40B4-BE49-F238E27FC236}">
                <a16:creationId xmlns:a16="http://schemas.microsoft.com/office/drawing/2014/main" xmlns="" id="{B8FC9062-5711-4550-8470-F1324E804FFF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长方形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6" y="2377000"/>
            <a:ext cx="3571782" cy="2387600"/>
          </a:xfrm>
        </p:spPr>
        <p:txBody>
          <a:bodyPr rtlCol="0" anchor="b"/>
          <a:lstStyle>
            <a:lvl1pPr algn="l">
              <a:defRPr sz="5400" spc="-3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谢谢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完整名称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5" y="5400675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700" lvl="0" indent="-266700" rtl="0"/>
            <a:r>
              <a:rPr lang="zh-CN" altLang="en-US" noProof="0"/>
              <a:t>联系电话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xmlns="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5" y="5751513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700" lvl="0" indent="-266700" rtl="0"/>
            <a:r>
              <a:rPr lang="zh-CN" altLang="en-US" noProof="0"/>
              <a:t>电子邮件或社交媒体</a:t>
            </a:r>
          </a:p>
        </p:txBody>
      </p:sp>
    </p:spTree>
    <p:extLst>
      <p:ext uri="{BB962C8B-B14F-4D97-AF65-F5344CB8AC3E}">
        <p14:creationId xmlns:p14="http://schemas.microsoft.com/office/powerpoint/2010/main" val="4100815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移动应用预览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手机屏幕&#10;&#10;生成的置信度较高的说明">
            <a:extLst>
              <a:ext uri="{FF2B5EF4-FFF2-40B4-BE49-F238E27FC236}">
                <a16:creationId xmlns:a16="http://schemas.microsoft.com/office/drawing/2014/main" xmlns="" id="{68055F11-596F-47BF-A832-A501EC346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07" y="915497"/>
            <a:ext cx="4666142" cy="4684105"/>
          </a:xfrm>
          <a:prstGeom prst="rect">
            <a:avLst/>
          </a:prstGeom>
        </p:spPr>
      </p:pic>
      <p:pic>
        <p:nvPicPr>
          <p:cNvPr id="9" name="图片 8" descr="手机屏幕&#10;&#10;生成的置信度较高的说明">
            <a:extLst>
              <a:ext uri="{FF2B5EF4-FFF2-40B4-BE49-F238E27FC236}">
                <a16:creationId xmlns:a16="http://schemas.microsoft.com/office/drawing/2014/main" xmlns="" id="{80EBF765-2A5E-4BDA-B092-25691E479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929" y="915497"/>
            <a:ext cx="4666142" cy="4684105"/>
          </a:xfrm>
          <a:prstGeom prst="rect">
            <a:avLst/>
          </a:prstGeom>
        </p:spPr>
      </p:pic>
      <p:pic>
        <p:nvPicPr>
          <p:cNvPr id="10" name="图片 9" descr="手机屏幕&#10;&#10;生成的置信度较高的说明">
            <a:extLst>
              <a:ext uri="{FF2B5EF4-FFF2-40B4-BE49-F238E27FC236}">
                <a16:creationId xmlns:a16="http://schemas.microsoft.com/office/drawing/2014/main" xmlns="" id="{E97A6530-14B5-4A05-B7A3-7BA661FCD5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551" y="915497"/>
            <a:ext cx="4666142" cy="468410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11" name="内容占位符 3">
            <a:extLst>
              <a:ext uri="{FF2B5EF4-FFF2-40B4-BE49-F238E27FC236}">
                <a16:creationId xmlns:a16="http://schemas.microsoft.com/office/drawing/2014/main" xmlns="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15505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模型详细信息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xmlns="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5505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模型名称</a:t>
            </a:r>
          </a:p>
        </p:txBody>
      </p:sp>
      <p:sp>
        <p:nvSpPr>
          <p:cNvPr id="13" name="内容占位符 3">
            <a:extLst>
              <a:ext uri="{FF2B5EF4-FFF2-40B4-BE49-F238E27FC236}">
                <a16:creationId xmlns:a16="http://schemas.microsoft.com/office/drawing/2014/main" xmlns="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177148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模型详细信息</a:t>
            </a:r>
          </a:p>
        </p:txBody>
      </p:sp>
      <p:sp>
        <p:nvSpPr>
          <p:cNvPr id="14" name="文本占位符 11">
            <a:extLst>
              <a:ext uri="{FF2B5EF4-FFF2-40B4-BE49-F238E27FC236}">
                <a16:creationId xmlns:a16="http://schemas.microsoft.com/office/drawing/2014/main" xmlns="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7148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模型名称</a:t>
            </a:r>
          </a:p>
        </p:txBody>
      </p:sp>
      <p:sp>
        <p:nvSpPr>
          <p:cNvPr id="15" name="内容占位符 3">
            <a:extLst>
              <a:ext uri="{FF2B5EF4-FFF2-40B4-BE49-F238E27FC236}">
                <a16:creationId xmlns:a16="http://schemas.microsoft.com/office/drawing/2014/main" xmlns="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699878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模型详细信息</a:t>
            </a:r>
          </a:p>
        </p:txBody>
      </p:sp>
      <p:sp>
        <p:nvSpPr>
          <p:cNvPr id="16" name="文本占位符 11">
            <a:extLst>
              <a:ext uri="{FF2B5EF4-FFF2-40B4-BE49-F238E27FC236}">
                <a16:creationId xmlns:a16="http://schemas.microsoft.com/office/drawing/2014/main" xmlns="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9878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模型名称</a:t>
            </a:r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xmlns="" id="{4C4EB921-BD58-4C2E-BDD5-FC8D2629829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51679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17" name="图片占位符 3">
            <a:extLst>
              <a:ext uri="{FF2B5EF4-FFF2-40B4-BE49-F238E27FC236}">
                <a16:creationId xmlns:a16="http://schemas.microsoft.com/office/drawing/2014/main" xmlns="" id="{3CB44DE3-C599-4EA7-BFDA-4E39AE89FC0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1301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18" name="图片占位符 3">
            <a:extLst>
              <a:ext uri="{FF2B5EF4-FFF2-40B4-BE49-F238E27FC236}">
                <a16:creationId xmlns:a16="http://schemas.microsoft.com/office/drawing/2014/main" xmlns="" id="{A4392E45-2A0B-49BF-9952-79C42AF8DE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810923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</p:spTree>
    <p:extLst>
      <p:ext uri="{BB962C8B-B14F-4D97-AF65-F5344CB8AC3E}">
        <p14:creationId xmlns:p14="http://schemas.microsoft.com/office/powerpoint/2010/main" val="123012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评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49CC2AE-E299-42B4-A2C4-357708A005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800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此处输入评价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xmlns="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556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名称和头衔：</a:t>
            </a: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xmlns="" id="{03139A49-E537-4395-967A-08C9978207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25172" y="3591659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此处输入评价</a:t>
            </a:r>
          </a:p>
        </p:txBody>
      </p:sp>
      <p:sp>
        <p:nvSpPr>
          <p:cNvPr id="13" name="文本占位符 8">
            <a:extLst>
              <a:ext uri="{FF2B5EF4-FFF2-40B4-BE49-F238E27FC236}">
                <a16:creationId xmlns:a16="http://schemas.microsoft.com/office/drawing/2014/main" xmlns="" id="{3EE1C8A1-F171-46D2-A92F-1B0E9C52B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68052" y="5448541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名称和头衔：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xmlns="" id="{E3E7FB48-98BE-4677-A80F-969F9F3072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18545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此处输入评价</a:t>
            </a:r>
          </a:p>
        </p:txBody>
      </p:sp>
      <p:sp>
        <p:nvSpPr>
          <p:cNvPr id="15" name="文本占位符 8">
            <a:extLst>
              <a:ext uri="{FF2B5EF4-FFF2-40B4-BE49-F238E27FC236}">
                <a16:creationId xmlns:a16="http://schemas.microsoft.com/office/drawing/2014/main" xmlns="" id="{0146F28A-70F5-4E8B-8A3A-ADB1B6A080D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69301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名称和头衔：</a:t>
            </a:r>
          </a:p>
        </p:txBody>
      </p:sp>
    </p:spTree>
    <p:extLst>
      <p:ext uri="{BB962C8B-B14F-4D97-AF65-F5344CB8AC3E}">
        <p14:creationId xmlns:p14="http://schemas.microsoft.com/office/powerpoint/2010/main" val="2362715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长方形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4962525"/>
            <a:ext cx="5472000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单击以编辑母版副标题样式</a:t>
            </a:r>
          </a:p>
        </p:txBody>
      </p:sp>
      <p:sp>
        <p:nvSpPr>
          <p:cNvPr id="6" name="长方形 5">
            <a:extLst>
              <a:ext uri="{FF2B5EF4-FFF2-40B4-BE49-F238E27FC236}">
                <a16:creationId xmlns:a16="http://schemas.microsoft.com/office/drawing/2014/main" xmlns="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长方形 6">
            <a:extLst>
              <a:ext uri="{FF2B5EF4-FFF2-40B4-BE49-F238E27FC236}">
                <a16:creationId xmlns:a16="http://schemas.microsoft.com/office/drawing/2014/main" xmlns="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310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长方形 9">
            <a:extLst>
              <a:ext uri="{FF2B5EF4-FFF2-40B4-BE49-F238E27FC236}">
                <a16:creationId xmlns:a16="http://schemas.microsoft.com/office/drawing/2014/main" xmlns="" id="{5805D700-F00E-4505-8483-501219FB8BD2}"/>
              </a:ext>
            </a:extLst>
          </p:cNvPr>
          <p:cNvSpPr/>
          <p:nvPr userDrawn="1"/>
        </p:nvSpPr>
        <p:spPr>
          <a:xfrm>
            <a:off x="0" y="0"/>
            <a:ext cx="12192000" cy="63653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长方形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0728" y="4962525"/>
            <a:ext cx="62996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单击以编辑母版副标题样式</a:t>
            </a:r>
          </a:p>
        </p:txBody>
      </p:sp>
      <p:sp>
        <p:nvSpPr>
          <p:cNvPr id="5" name="长方形 4">
            <a:extLst>
              <a:ext uri="{FF2B5EF4-FFF2-40B4-BE49-F238E27FC236}">
                <a16:creationId xmlns:a16="http://schemas.microsoft.com/office/drawing/2014/main" xmlns="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长方形 5">
            <a:extLst>
              <a:ext uri="{FF2B5EF4-FFF2-40B4-BE49-F238E27FC236}">
                <a16:creationId xmlns:a16="http://schemas.microsoft.com/office/drawing/2014/main" xmlns="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xmlns="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</p:spTree>
    <p:extLst>
      <p:ext uri="{BB962C8B-B14F-4D97-AF65-F5344CB8AC3E}">
        <p14:creationId xmlns:p14="http://schemas.microsoft.com/office/powerpoint/2010/main" val="4186834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带标题的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>
            <a:extLst>
              <a:ext uri="{FF2B5EF4-FFF2-40B4-BE49-F238E27FC236}">
                <a16:creationId xmlns:a16="http://schemas.microsoft.com/office/drawing/2014/main" xmlns="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18" name="页脚占位符 17">
            <a:extLst>
              <a:ext uri="{FF2B5EF4-FFF2-40B4-BE49-F238E27FC236}">
                <a16:creationId xmlns:a16="http://schemas.microsoft.com/office/drawing/2014/main" xmlns="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xmlns="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xmlns="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xmlns="" id="{DF554488-3F7D-4F3A-9AAF-73FB0977D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5962" y="457200"/>
            <a:ext cx="5501126" cy="5411787"/>
          </a:xfrm>
        </p:spPr>
        <p:txBody>
          <a:bodyPr rtlCol="0"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 sz="1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99675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带标题的图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>
            <a:extLst>
              <a:ext uri="{FF2B5EF4-FFF2-40B4-BE49-F238E27FC236}">
                <a16:creationId xmlns:a16="http://schemas.microsoft.com/office/drawing/2014/main" xmlns="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18" name="页脚占位符 17">
            <a:extLst>
              <a:ext uri="{FF2B5EF4-FFF2-40B4-BE49-F238E27FC236}">
                <a16:creationId xmlns:a16="http://schemas.microsoft.com/office/drawing/2014/main" xmlns="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xmlns="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xmlns="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9" name="图片占位符 2">
            <a:extLst>
              <a:ext uri="{FF2B5EF4-FFF2-40B4-BE49-F238E27FC236}">
                <a16:creationId xmlns:a16="http://schemas.microsoft.com/office/drawing/2014/main" xmlns="" id="{56321125-B861-4CD5-8023-6E403517657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804181" y="457201"/>
            <a:ext cx="5504688" cy="5403850"/>
          </a:xfrm>
        </p:spPr>
        <p:txBody>
          <a:bodyPr rtlCol="0"/>
          <a:lstStyle>
            <a:lvl1pPr marL="0" indent="0">
              <a:buNone/>
              <a:defRPr sz="32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/>
              <a:t>单击图标，添加图片</a:t>
            </a:r>
          </a:p>
        </p:txBody>
      </p:sp>
    </p:spTree>
    <p:extLst>
      <p:ext uri="{BB962C8B-B14F-4D97-AF65-F5344CB8AC3E}">
        <p14:creationId xmlns:p14="http://schemas.microsoft.com/office/powerpoint/2010/main" val="87718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包含图像的节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9">
            <a:extLst>
              <a:ext uri="{FF2B5EF4-FFF2-40B4-BE49-F238E27FC236}">
                <a16:creationId xmlns:a16="http://schemas.microsoft.com/office/drawing/2014/main" xmlns="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365363"/>
          </a:xfrm>
          <a:solidFill>
            <a:schemeClr val="tx1">
              <a:lumMod val="75000"/>
              <a:lumOff val="25000"/>
            </a:schemeClr>
          </a:solidFill>
        </p:spPr>
        <p:txBody>
          <a:bodyPr vert="vert270" lIns="144000" tIns="0" rIns="0" rtlCol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CN" altLang="en-US" noProof="0"/>
              <a:t>将照片插入或拖放到此处 </a:t>
            </a:r>
          </a:p>
        </p:txBody>
      </p:sp>
      <p:sp>
        <p:nvSpPr>
          <p:cNvPr id="13" name="长方形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0728" y="4962525"/>
            <a:ext cx="62996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单击以编辑母版副标题样式</a:t>
            </a:r>
          </a:p>
        </p:txBody>
      </p:sp>
      <p:sp>
        <p:nvSpPr>
          <p:cNvPr id="5" name="长方形 4">
            <a:extLst>
              <a:ext uri="{FF2B5EF4-FFF2-40B4-BE49-F238E27FC236}">
                <a16:creationId xmlns:a16="http://schemas.microsoft.com/office/drawing/2014/main" xmlns="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长方形 5">
            <a:extLst>
              <a:ext uri="{FF2B5EF4-FFF2-40B4-BE49-F238E27FC236}">
                <a16:creationId xmlns:a16="http://schemas.microsoft.com/office/drawing/2014/main" xmlns="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xmlns="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</p:spTree>
    <p:extLst>
      <p:ext uri="{BB962C8B-B14F-4D97-AF65-F5344CB8AC3E}">
        <p14:creationId xmlns:p14="http://schemas.microsoft.com/office/powerpoint/2010/main" val="14956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、副标题、内容以及图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>
            <a:extLst>
              <a:ext uri="{FF2B5EF4-FFF2-40B4-BE49-F238E27FC236}">
                <a16:creationId xmlns:a16="http://schemas.microsoft.com/office/drawing/2014/main" xmlns="" id="{7428A921-D1FB-449F-8402-7C032AAABB1C}"/>
              </a:ext>
            </a:extLst>
          </p:cNvPr>
          <p:cNvSpPr/>
          <p:nvPr userDrawn="1"/>
        </p:nvSpPr>
        <p:spPr>
          <a:xfrm>
            <a:off x="5353050" y="3714749"/>
            <a:ext cx="6406950" cy="314324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3714746"/>
            <a:ext cx="4416225" cy="2364591"/>
          </a:xfrm>
        </p:spPr>
        <p:txBody>
          <a:bodyPr rtlCol="0" anchor="t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3" y="3981451"/>
            <a:ext cx="5749483" cy="1343026"/>
          </a:xfrm>
        </p:spPr>
        <p:txBody>
          <a:bodyPr rtlCol="0" anchor="b"/>
          <a:lstStyle>
            <a:lvl1pPr>
              <a:defRPr sz="3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5" name="图片占位符 4">
            <a:extLst>
              <a:ext uri="{FF2B5EF4-FFF2-40B4-BE49-F238E27FC236}">
                <a16:creationId xmlns:a16="http://schemas.microsoft.com/office/drawing/2014/main" xmlns="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0" y="0"/>
            <a:ext cx="640695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zh-CN" altLang="en-US" noProof="0"/>
              <a:t>在此处插入或拖放照片</a:t>
            </a:r>
          </a:p>
        </p:txBody>
      </p:sp>
      <p:sp>
        <p:nvSpPr>
          <p:cNvPr id="18" name="页脚占位符 17">
            <a:extLst>
              <a:ext uri="{FF2B5EF4-FFF2-40B4-BE49-F238E27FC236}">
                <a16:creationId xmlns:a16="http://schemas.microsoft.com/office/drawing/2014/main" xmlns="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xmlns="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2" y="5657850"/>
            <a:ext cx="5749334" cy="111994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 rtl="0"/>
            <a:r>
              <a:rPr lang="zh-CN" altLang="en-US" noProof="0"/>
              <a:t>可在此处输入副标题、标语或宣传语</a:t>
            </a:r>
          </a:p>
        </p:txBody>
      </p:sp>
    </p:spTree>
    <p:extLst>
      <p:ext uri="{BB962C8B-B14F-4D97-AF65-F5344CB8AC3E}">
        <p14:creationId xmlns:p14="http://schemas.microsoft.com/office/powerpoint/2010/main" val="342066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像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  <p:sp>
        <p:nvSpPr>
          <p:cNvPr id="49" name="文本占位符 8">
            <a:extLst>
              <a:ext uri="{FF2B5EF4-FFF2-40B4-BE49-F238E27FC236}">
                <a16:creationId xmlns:a16="http://schemas.microsoft.com/office/drawing/2014/main" xmlns="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50" name="文本占位符 10">
            <a:extLst>
              <a:ext uri="{FF2B5EF4-FFF2-40B4-BE49-F238E27FC236}">
                <a16:creationId xmlns:a16="http://schemas.microsoft.com/office/drawing/2014/main" xmlns="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1" name="文本占位符 8">
            <a:extLst>
              <a:ext uri="{FF2B5EF4-FFF2-40B4-BE49-F238E27FC236}">
                <a16:creationId xmlns:a16="http://schemas.microsoft.com/office/drawing/2014/main" xmlns="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52" name="文本占位符 10">
            <a:extLst>
              <a:ext uri="{FF2B5EF4-FFF2-40B4-BE49-F238E27FC236}">
                <a16:creationId xmlns:a16="http://schemas.microsoft.com/office/drawing/2014/main" xmlns="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3" name="文本占位符 8">
            <a:extLst>
              <a:ext uri="{FF2B5EF4-FFF2-40B4-BE49-F238E27FC236}">
                <a16:creationId xmlns:a16="http://schemas.microsoft.com/office/drawing/2014/main" xmlns="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54" name="文本占位符 10">
            <a:extLst>
              <a:ext uri="{FF2B5EF4-FFF2-40B4-BE49-F238E27FC236}">
                <a16:creationId xmlns:a16="http://schemas.microsoft.com/office/drawing/2014/main" xmlns="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5" name="文本占位符 8">
            <a:extLst>
              <a:ext uri="{FF2B5EF4-FFF2-40B4-BE49-F238E27FC236}">
                <a16:creationId xmlns:a16="http://schemas.microsoft.com/office/drawing/2014/main" xmlns="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56" name="文本占位符 10">
            <a:extLst>
              <a:ext uri="{FF2B5EF4-FFF2-40B4-BE49-F238E27FC236}">
                <a16:creationId xmlns:a16="http://schemas.microsoft.com/office/drawing/2014/main" xmlns="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7" name="文本占位符 8">
            <a:extLst>
              <a:ext uri="{FF2B5EF4-FFF2-40B4-BE49-F238E27FC236}">
                <a16:creationId xmlns:a16="http://schemas.microsoft.com/office/drawing/2014/main" xmlns="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58" name="文本占位符 10">
            <a:extLst>
              <a:ext uri="{FF2B5EF4-FFF2-40B4-BE49-F238E27FC236}">
                <a16:creationId xmlns:a16="http://schemas.microsoft.com/office/drawing/2014/main" xmlns="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xmlns="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59" name="图片占位符 15">
            <a:extLst>
              <a:ext uri="{FF2B5EF4-FFF2-40B4-BE49-F238E27FC236}">
                <a16:creationId xmlns:a16="http://schemas.microsoft.com/office/drawing/2014/main" xmlns="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7718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60" name="图片占位符 15">
            <a:extLst>
              <a:ext uri="{FF2B5EF4-FFF2-40B4-BE49-F238E27FC236}">
                <a16:creationId xmlns:a16="http://schemas.microsoft.com/office/drawing/2014/main" xmlns="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122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61" name="图片占位符 15">
            <a:extLst>
              <a:ext uri="{FF2B5EF4-FFF2-40B4-BE49-F238E27FC236}">
                <a16:creationId xmlns:a16="http://schemas.microsoft.com/office/drawing/2014/main" xmlns="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4519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62" name="图片占位符 15">
            <a:extLst>
              <a:ext uri="{FF2B5EF4-FFF2-40B4-BE49-F238E27FC236}">
                <a16:creationId xmlns:a16="http://schemas.microsoft.com/office/drawing/2014/main" xmlns="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7805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</p:spTree>
    <p:extLst>
      <p:ext uri="{BB962C8B-B14F-4D97-AF65-F5344CB8AC3E}">
        <p14:creationId xmlns:p14="http://schemas.microsoft.com/office/powerpoint/2010/main" val="406483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标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>
            <a:extLst>
              <a:ext uri="{FF2B5EF4-FFF2-40B4-BE49-F238E27FC236}">
                <a16:creationId xmlns:a16="http://schemas.microsoft.com/office/drawing/2014/main" xmlns="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可在此处输入副标题、标语或宣传语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363"/>
            <a:ext cx="5472000" cy="412431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noProof="0"/>
              <a:t>添加页脚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10" name="图片占位符 4">
            <a:extLst>
              <a:ext uri="{FF2B5EF4-FFF2-40B4-BE49-F238E27FC236}">
                <a16:creationId xmlns:a16="http://schemas.microsoft.com/office/drawing/2014/main" xmlns="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zh-CN" altLang="en-US" noProof="0"/>
              <a:t>在此处插入或拖放照片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13" name="文本占位符 8">
            <a:extLst>
              <a:ext uri="{FF2B5EF4-FFF2-40B4-BE49-F238E27FC236}">
                <a16:creationId xmlns:a16="http://schemas.microsoft.com/office/drawing/2014/main" xmlns="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2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14" name="文本占位符 10">
            <a:extLst>
              <a:ext uri="{FF2B5EF4-FFF2-40B4-BE49-F238E27FC236}">
                <a16:creationId xmlns:a16="http://schemas.microsoft.com/office/drawing/2014/main" xmlns="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2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15" name="文本占位符 8">
            <a:extLst>
              <a:ext uri="{FF2B5EF4-FFF2-40B4-BE49-F238E27FC236}">
                <a16:creationId xmlns:a16="http://schemas.microsoft.com/office/drawing/2014/main" xmlns="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2</a:t>
            </a:r>
          </a:p>
        </p:txBody>
      </p:sp>
      <p:sp>
        <p:nvSpPr>
          <p:cNvPr id="16" name="文本占位符 10">
            <a:extLst>
              <a:ext uri="{FF2B5EF4-FFF2-40B4-BE49-F238E27FC236}">
                <a16:creationId xmlns:a16="http://schemas.microsoft.com/office/drawing/2014/main" xmlns="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17" name="文本占位符 8">
            <a:extLst>
              <a:ext uri="{FF2B5EF4-FFF2-40B4-BE49-F238E27FC236}">
                <a16:creationId xmlns:a16="http://schemas.microsoft.com/office/drawing/2014/main" xmlns="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3</a:t>
            </a:r>
          </a:p>
        </p:txBody>
      </p:sp>
      <p:sp>
        <p:nvSpPr>
          <p:cNvPr id="18" name="文本占位符 10">
            <a:extLst>
              <a:ext uri="{FF2B5EF4-FFF2-40B4-BE49-F238E27FC236}">
                <a16:creationId xmlns:a16="http://schemas.microsoft.com/office/drawing/2014/main" xmlns="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</p:spTree>
    <p:extLst>
      <p:ext uri="{BB962C8B-B14F-4D97-AF65-F5344CB8AC3E}">
        <p14:creationId xmlns:p14="http://schemas.microsoft.com/office/powerpoint/2010/main" val="5466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个图标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>
            <a:extLst>
              <a:ext uri="{FF2B5EF4-FFF2-40B4-BE49-F238E27FC236}">
                <a16:creationId xmlns:a16="http://schemas.microsoft.com/office/drawing/2014/main" xmlns="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可在此处输入副标题、标语或宣传语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10" name="图片占位符 4">
            <a:extLst>
              <a:ext uri="{FF2B5EF4-FFF2-40B4-BE49-F238E27FC236}">
                <a16:creationId xmlns:a16="http://schemas.microsoft.com/office/drawing/2014/main" xmlns="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zh-CN" altLang="en-US" noProof="0"/>
              <a:t>在此处插入或拖放照片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13" name="文本占位符 8">
            <a:extLst>
              <a:ext uri="{FF2B5EF4-FFF2-40B4-BE49-F238E27FC236}">
                <a16:creationId xmlns:a16="http://schemas.microsoft.com/office/drawing/2014/main" xmlns="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3</a:t>
            </a:r>
          </a:p>
        </p:txBody>
      </p:sp>
      <p:sp>
        <p:nvSpPr>
          <p:cNvPr id="14" name="文本占位符 10">
            <a:extLst>
              <a:ext uri="{FF2B5EF4-FFF2-40B4-BE49-F238E27FC236}">
                <a16:creationId xmlns:a16="http://schemas.microsoft.com/office/drawing/2014/main" xmlns="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15" name="文本占位符 8">
            <a:extLst>
              <a:ext uri="{FF2B5EF4-FFF2-40B4-BE49-F238E27FC236}">
                <a16:creationId xmlns:a16="http://schemas.microsoft.com/office/drawing/2014/main" xmlns="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4</a:t>
            </a:r>
          </a:p>
        </p:txBody>
      </p:sp>
      <p:sp>
        <p:nvSpPr>
          <p:cNvPr id="16" name="文本占位符 10">
            <a:extLst>
              <a:ext uri="{FF2B5EF4-FFF2-40B4-BE49-F238E27FC236}">
                <a16:creationId xmlns:a16="http://schemas.microsoft.com/office/drawing/2014/main" xmlns="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23" name="文本占位符 8">
            <a:extLst>
              <a:ext uri="{FF2B5EF4-FFF2-40B4-BE49-F238E27FC236}">
                <a16:creationId xmlns:a16="http://schemas.microsoft.com/office/drawing/2014/main" xmlns="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24" name="文本占位符 10">
            <a:extLst>
              <a:ext uri="{FF2B5EF4-FFF2-40B4-BE49-F238E27FC236}">
                <a16:creationId xmlns:a16="http://schemas.microsoft.com/office/drawing/2014/main" xmlns="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25" name="文本占位符 8">
            <a:extLst>
              <a:ext uri="{FF2B5EF4-FFF2-40B4-BE49-F238E27FC236}">
                <a16:creationId xmlns:a16="http://schemas.microsoft.com/office/drawing/2014/main" xmlns="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2</a:t>
            </a:r>
          </a:p>
        </p:txBody>
      </p:sp>
      <p:sp>
        <p:nvSpPr>
          <p:cNvPr id="26" name="文本占位符 10">
            <a:extLst>
              <a:ext uri="{FF2B5EF4-FFF2-40B4-BE49-F238E27FC236}">
                <a16:creationId xmlns:a16="http://schemas.microsoft.com/office/drawing/2014/main" xmlns="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</p:spTree>
    <p:extLst>
      <p:ext uri="{BB962C8B-B14F-4D97-AF65-F5344CB8AC3E}">
        <p14:creationId xmlns:p14="http://schemas.microsoft.com/office/powerpoint/2010/main" val="3040843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数字产品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E857ED-B36A-4B8A-81C4-94389617E2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465" y="1007667"/>
            <a:ext cx="11528535" cy="564538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3613424"/>
            <a:ext cx="3974900" cy="2465913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xmlns="" id="{177496E8-E637-4081-A0D0-AB167EE45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582738"/>
            <a:ext cx="3975100" cy="1744662"/>
          </a:xfrm>
        </p:spPr>
        <p:txBody>
          <a:bodyPr rtlCol="0" anchor="b"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突出显示的文本</a:t>
            </a:r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xmlns="" id="{DE221C2C-B20F-4F90-A44F-08EE879BA9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45097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在此插入或拖放屏幕设计</a:t>
            </a:r>
          </a:p>
        </p:txBody>
      </p:sp>
    </p:spTree>
    <p:extLst>
      <p:ext uri="{BB962C8B-B14F-4D97-AF65-F5344CB8AC3E}">
        <p14:creationId xmlns:p14="http://schemas.microsoft.com/office/powerpoint/2010/main" val="77450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11340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单行文本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31749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节说明</a:t>
            </a: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xmlns="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8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节说明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xmlns="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7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节说明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xmlns="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第 </a:t>
            </a:r>
            <a:r>
              <a:rPr lang="en-US" altLang="zh-CN" noProof="0"/>
              <a:t>1 </a:t>
            </a:r>
            <a:r>
              <a:rPr lang="zh-CN" altLang="en-US" noProof="0"/>
              <a:t>节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xmlns="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8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第 </a:t>
            </a:r>
            <a:r>
              <a:rPr lang="en-US" altLang="zh-CN" noProof="0"/>
              <a:t>2 </a:t>
            </a:r>
            <a:r>
              <a:rPr lang="zh-CN" altLang="en-US" noProof="0"/>
              <a:t>节</a:t>
            </a: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xmlns="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7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第 </a:t>
            </a:r>
            <a:r>
              <a:rPr lang="en-US" altLang="zh-CN" noProof="0"/>
              <a:t>3 </a:t>
            </a:r>
            <a:r>
              <a:rPr lang="zh-CN" altLang="en-US" noProof="0"/>
              <a:t>节</a:t>
            </a:r>
          </a:p>
        </p:txBody>
      </p:sp>
    </p:spTree>
    <p:extLst>
      <p:ext uri="{BB962C8B-B14F-4D97-AF65-F5344CB8AC3E}">
        <p14:creationId xmlns:p14="http://schemas.microsoft.com/office/powerpoint/2010/main" val="230680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长方形 13">
            <a:extLst>
              <a:ext uri="{FF2B5EF4-FFF2-40B4-BE49-F238E27FC236}">
                <a16:creationId xmlns:a16="http://schemas.microsoft.com/office/drawing/2014/main" xmlns="" id="{06A7F847-7F52-4026-B418-55C25C28C4CB}"/>
              </a:ext>
            </a:extLst>
          </p:cNvPr>
          <p:cNvSpPr/>
          <p:nvPr userDrawn="1"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xmlns="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noProof="0"/>
              <a:t>添加页脚</a:t>
            </a:r>
          </a:p>
        </p:txBody>
      </p:sp>
      <p:sp>
        <p:nvSpPr>
          <p:cNvPr id="8" name="长方形 7">
            <a:extLst>
              <a:ext uri="{FF2B5EF4-FFF2-40B4-BE49-F238E27FC236}">
                <a16:creationId xmlns:a16="http://schemas.microsoft.com/office/drawing/2014/main" xmlns="" id="{00ED0A63-77FF-4992-99DD-A09E96E22ACC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长方形 9">
            <a:extLst>
              <a:ext uri="{FF2B5EF4-FFF2-40B4-BE49-F238E27FC236}">
                <a16:creationId xmlns:a16="http://schemas.microsoft.com/office/drawing/2014/main" xmlns="" id="{96335A3F-070E-4B0E-A4FA-9B3279A2897C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C7EB16B-9FE5-4954-8D9A-47381E739BF5}"/>
              </a:ext>
            </a:extLst>
          </p:cNvPr>
          <p:cNvSpPr txBox="1"/>
          <p:nvPr userDrawn="1"/>
        </p:nvSpPr>
        <p:spPr>
          <a:xfrm>
            <a:off x="9529311" y="6365363"/>
            <a:ext cx="2047875" cy="4299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 rtl="0"/>
            <a:r>
              <a:rPr lang="en-US" altLang="zh-CN" sz="1200" b="0" noProof="0" dirty="0" smtClean="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ZKEASOFT</a:t>
            </a:r>
            <a:endParaRPr lang="zh-CN" altLang="en-US" sz="1200" b="0" noProof="0" dirty="0">
              <a:solidFill>
                <a:schemeClr val="bg1">
                  <a:lumMod val="6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4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2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4" r:id="rId9"/>
    <p:sldLayoutId id="2147483665" r:id="rId10"/>
    <p:sldLayoutId id="2147483666" r:id="rId11"/>
    <p:sldLayoutId id="2147483667" r:id="rId12"/>
    <p:sldLayoutId id="2147483650" r:id="rId13"/>
    <p:sldLayoutId id="2147483652" r:id="rId14"/>
    <p:sldLayoutId id="2147483653" r:id="rId15"/>
    <p:sldLayoutId id="2147483668" r:id="rId16"/>
    <p:sldLayoutId id="2147483669" r:id="rId17"/>
    <p:sldLayoutId id="2147483671" r:id="rId18"/>
    <p:sldLayoutId id="2147483672" r:id="rId19"/>
    <p:sldLayoutId id="2147483654" r:id="rId20"/>
    <p:sldLayoutId id="2147483678" r:id="rId21"/>
    <p:sldLayoutId id="2147483655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9" r:id="rId28"/>
    <p:sldLayoutId id="2147483680" r:id="rId2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○"/>
        <a:defRPr sz="18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53.svg"/><Relationship Id="rId12" Type="http://schemas.openxmlformats.org/officeDocument/2006/relationships/hyperlink" Target="http://www.fabrikam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 descr="两个年轻女孩望着笔记本电脑屏幕">
            <a:extLst>
              <a:ext uri="{FF2B5EF4-FFF2-40B4-BE49-F238E27FC236}">
                <a16:creationId xmlns:a16="http://schemas.microsoft.com/office/drawing/2014/main" xmlns="" id="{F05D089D-7A15-41BC-B971-911CC28C4A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长方形 27" title="深色半透明的背景">
            <a:extLst>
              <a:ext uri="{FF2B5EF4-FFF2-40B4-BE49-F238E27FC236}">
                <a16:creationId xmlns:a16="http://schemas.microsoft.com/office/drawing/2014/main" xmlns="" id="{E93CFE69-79B0-440B-949E-DA17AD834A10}"/>
              </a:ext>
            </a:extLst>
          </p:cNvPr>
          <p:cNvSpPr/>
          <p:nvPr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dirty="0">
              <a:latin typeface="Microsoft YaHei UI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5170152F-4BDD-EA4D-B3D1-E9A87974CFC0}"/>
              </a:ext>
            </a:extLst>
          </p:cNvPr>
          <p:cNvSpPr txBox="1"/>
          <p:nvPr/>
        </p:nvSpPr>
        <p:spPr bwMode="gray">
          <a:xfrm>
            <a:off x="6433190" y="2694701"/>
            <a:ext cx="298394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90000"/>
              </a:lnSpc>
            </a:pPr>
            <a:r>
              <a:rPr lang="en-US" altLang="zh-CN" sz="2800" b="1" noProof="1" smtClean="0">
                <a:gradFill>
                  <a:gsLst>
                    <a:gs pos="0">
                      <a:schemeClr val="accent1"/>
                    </a:gs>
                    <a:gs pos="5130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Microsoft YaHei UI" panose="020B0503020204020204" pitchFamily="34" charset="-122"/>
              </a:rPr>
              <a:t>ZKEACMS</a:t>
            </a:r>
            <a:endParaRPr lang="zh-CN" altLang="en-US" sz="2800" b="1" noProof="1">
              <a:gradFill>
                <a:gsLst>
                  <a:gs pos="0">
                    <a:schemeClr val="accent1"/>
                  </a:gs>
                  <a:gs pos="513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atin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539896" y="3149756"/>
            <a:ext cx="3571782" cy="1614843"/>
          </a:xfrm>
        </p:spPr>
        <p:txBody>
          <a:bodyPr rtlCol="0"/>
          <a:lstStyle/>
          <a:p>
            <a:pPr algn="dist" rtl="0"/>
            <a:r>
              <a:rPr lang="zh-CN" altLang="en-US" dirty="0" smtClean="0"/>
              <a:t>可视化建站新体验</a:t>
            </a:r>
            <a:endParaRPr lang="zh-CN" altLang="en-US" dirty="0"/>
          </a:p>
        </p:txBody>
      </p:sp>
      <p:cxnSp>
        <p:nvCxnSpPr>
          <p:cNvPr id="16" name="直接连接符​​(S) 15" title="分隔线">
            <a:extLst>
              <a:ext uri="{FF2B5EF4-FFF2-40B4-BE49-F238E27FC236}">
                <a16:creationId xmlns:a16="http://schemas.microsoft.com/office/drawing/2014/main" xmlns="" id="{F3753AF9-461F-4049-BB9D-621E76A51470}"/>
              </a:ext>
            </a:extLst>
          </p:cNvPr>
          <p:cNvCxnSpPr>
            <a:cxnSpLocks/>
          </p:cNvCxnSpPr>
          <p:nvPr/>
        </p:nvCxnSpPr>
        <p:spPr>
          <a:xfrm>
            <a:off x="6539896" y="4876800"/>
            <a:ext cx="357178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 rtlCol="0"/>
          <a:lstStyle/>
          <a:p>
            <a:pPr rtl="0"/>
            <a:r>
              <a:rPr lang="zh-CN" altLang="en-US" dirty="0" smtClean="0"/>
              <a:t>跨平台内容管理系统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195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>
            <a:extLst>
              <a:ext uri="{FF2B5EF4-FFF2-40B4-BE49-F238E27FC236}">
                <a16:creationId xmlns:a16="http://schemas.microsoft.com/office/drawing/2014/main" xmlns="" id="{DF80E271-E84B-449B-9CF0-F34E075335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0"/>
            <a:ext cx="5472000" cy="3814764"/>
          </a:xfr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xmlns="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80728" y="3981450"/>
            <a:ext cx="4974545" cy="633413"/>
          </a:xfrm>
        </p:spPr>
        <p:txBody>
          <a:bodyPr rtlCol="0"/>
          <a:lstStyle/>
          <a:p>
            <a:pPr rtl="0"/>
            <a:r>
              <a:rPr lang="zh-CN" altLang="en-US" dirty="0" smtClean="0"/>
              <a:t>全站搜索</a:t>
            </a:r>
            <a:endParaRPr lang="zh-CN" altLang="en-US" dirty="0"/>
          </a:p>
        </p:txBody>
      </p:sp>
      <p:cxnSp>
        <p:nvCxnSpPr>
          <p:cNvPr id="12" name="直接连接符​​(S) 11" title="分隔线">
            <a:extLst>
              <a:ext uri="{FF2B5EF4-FFF2-40B4-BE49-F238E27FC236}">
                <a16:creationId xmlns:a16="http://schemas.microsoft.com/office/drawing/2014/main" xmlns="" id="{3E48293B-B086-4048-863C-47E7C47880A1}"/>
              </a:ext>
            </a:extLst>
          </p:cNvPr>
          <p:cNvCxnSpPr>
            <a:cxnSpLocks/>
          </p:cNvCxnSpPr>
          <p:nvPr/>
        </p:nvCxnSpPr>
        <p:spPr bwMode="ltGray">
          <a:xfrm>
            <a:off x="680728" y="4716805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80728" y="4883492"/>
            <a:ext cx="4974545" cy="844548"/>
          </a:xfrm>
        </p:spPr>
        <p:txBody>
          <a:bodyPr rtlCol="0"/>
          <a:lstStyle/>
          <a:p>
            <a:pPr rtl="0"/>
            <a:r>
              <a:rPr lang="zh-CN" altLang="en-US" dirty="0" smtClean="0"/>
              <a:t>全站搜索功能可以让用户更快速的找到想要的内容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10</a:t>
            </a:fld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067549" y="2381071"/>
            <a:ext cx="43243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ZKEACMS</a:t>
            </a:r>
            <a:r>
              <a:rPr lang="zh-CN" altLang="en-US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的全站搜索功能类似于百度等搜索引擎，可根据用户输入的文字或者句子进行相关性的搜索。更方便用户快速找到对应的页面。</a:t>
            </a:r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896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>
            <a:extLst>
              <a:ext uri="{FF2B5EF4-FFF2-40B4-BE49-F238E27FC236}">
                <a16:creationId xmlns:a16="http://schemas.microsoft.com/office/drawing/2014/main" xmlns="" id="{183BC1DD-FC8F-4036-B43A-743B2FF4F0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6" y="0"/>
            <a:ext cx="11756863" cy="6365363"/>
          </a:xfrm>
        </p:spPr>
      </p:pic>
      <p:sp>
        <p:nvSpPr>
          <p:cNvPr id="31" name="长方形 30" title="深色半透明的背景">
            <a:extLst>
              <a:ext uri="{FF2B5EF4-FFF2-40B4-BE49-F238E27FC236}">
                <a16:creationId xmlns:a16="http://schemas.microsoft.com/office/drawing/2014/main" xmlns="" id="{F6A60A77-3CD9-2340-9CBF-AB127828C253}"/>
              </a:ext>
            </a:extLst>
          </p:cNvPr>
          <p:cNvSpPr/>
          <p:nvPr/>
        </p:nvSpPr>
        <p:spPr>
          <a:xfrm>
            <a:off x="432000" y="0"/>
            <a:ext cx="11760000" cy="6365363"/>
          </a:xfrm>
          <a:prstGeom prst="rect">
            <a:avLst/>
          </a:prstGeom>
          <a:gradFill>
            <a:gsLst>
              <a:gs pos="36000">
                <a:schemeClr val="tx1">
                  <a:alpha val="4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dirty="0">
              <a:latin typeface="Microsoft YaHei UI" panose="020B0503020204020204" pitchFamily="34" charset="-122"/>
            </a:endParaRPr>
          </a:p>
        </p:txBody>
      </p:sp>
      <p:sp>
        <p:nvSpPr>
          <p:cNvPr id="30" name="长方形 29" title="浅色半透明的背景">
            <a:extLst>
              <a:ext uri="{FF2B5EF4-FFF2-40B4-BE49-F238E27FC236}">
                <a16:creationId xmlns:a16="http://schemas.microsoft.com/office/drawing/2014/main" xmlns="" id="{2AFED906-603E-4575-A8EB-18849F6201A6}"/>
              </a:ext>
            </a:extLst>
          </p:cNvPr>
          <p:cNvSpPr/>
          <p:nvPr/>
        </p:nvSpPr>
        <p:spPr>
          <a:xfrm>
            <a:off x="0" y="1"/>
            <a:ext cx="432001" cy="636536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dirty="0">
              <a:latin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zh-CN" altLang="en-US" dirty="0" smtClean="0"/>
              <a:t>电子商务</a:t>
            </a:r>
            <a:endParaRPr lang="zh-CN" altLang="en-US" dirty="0"/>
          </a:p>
        </p:txBody>
      </p:sp>
      <p:cxnSp>
        <p:nvCxnSpPr>
          <p:cNvPr id="15" name="直接连接符​​(S) 14" title="分隔线">
            <a:extLst>
              <a:ext uri="{FF2B5EF4-FFF2-40B4-BE49-F238E27FC236}">
                <a16:creationId xmlns:a16="http://schemas.microsoft.com/office/drawing/2014/main" xmlns="" id="{642D433C-2521-498F-AEB8-751A77CDE32F}"/>
              </a:ext>
            </a:extLst>
          </p:cNvPr>
          <p:cNvCxnSpPr>
            <a:cxnSpLocks/>
          </p:cNvCxnSpPr>
          <p:nvPr/>
        </p:nvCxnSpPr>
        <p:spPr bwMode="gray">
          <a:xfrm>
            <a:off x="680728" y="4876800"/>
            <a:ext cx="5187750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 rtlCol="0"/>
          <a:lstStyle/>
          <a:p>
            <a:pPr rtl="0"/>
            <a:r>
              <a:rPr lang="zh-CN" altLang="en-US" dirty="0" smtClean="0"/>
              <a:t>在线商城功能增强你的线上销售</a:t>
            </a:r>
            <a:endParaRPr lang="zh-CN" altLang="en-US" sz="18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BE1506D8-16A5-4EC1-A0D0-BF4061F48BED}"/>
              </a:ext>
            </a:extLst>
          </p:cNvPr>
          <p:cNvSpPr txBox="1"/>
          <p:nvPr/>
        </p:nvSpPr>
        <p:spPr bwMode="gray">
          <a:xfrm>
            <a:off x="10477500" y="206817"/>
            <a:ext cx="154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000" b="1" noProof="1" smtClean="0">
                <a:gradFill>
                  <a:gsLst>
                    <a:gs pos="0">
                      <a:schemeClr val="accent1"/>
                    </a:gs>
                    <a:gs pos="5130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Microsoft YaHei UI" panose="020B0503020204020204" pitchFamily="34" charset="-122"/>
              </a:rPr>
              <a:t>ZKEACMS</a:t>
            </a:r>
            <a:endParaRPr lang="zh-CN" altLang="en-US" sz="2000" b="1" noProof="1">
              <a:gradFill>
                <a:gsLst>
                  <a:gs pos="0">
                    <a:schemeClr val="accent1"/>
                  </a:gs>
                  <a:gs pos="513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atin typeface="Microsoft YaHei UI" panose="020B0503020204020204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89EE55C-A9E7-4073-8406-46103DF6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579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>
            <a:extLst>
              <a:ext uri="{FF2B5EF4-FFF2-40B4-BE49-F238E27FC236}">
                <a16:creationId xmlns:a16="http://schemas.microsoft.com/office/drawing/2014/main" xmlns="" id="{183BC1DD-FC8F-4036-B43A-743B2FF4F0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0"/>
            <a:ext cx="11760001" cy="6365363"/>
          </a:xfrm>
        </p:spPr>
      </p:pic>
      <p:sp>
        <p:nvSpPr>
          <p:cNvPr id="31" name="长方形 30" title="深色半透明的背景">
            <a:extLst>
              <a:ext uri="{FF2B5EF4-FFF2-40B4-BE49-F238E27FC236}">
                <a16:creationId xmlns:a16="http://schemas.microsoft.com/office/drawing/2014/main" xmlns="" id="{F6A60A77-3CD9-2340-9CBF-AB127828C253}"/>
              </a:ext>
            </a:extLst>
          </p:cNvPr>
          <p:cNvSpPr/>
          <p:nvPr/>
        </p:nvSpPr>
        <p:spPr>
          <a:xfrm>
            <a:off x="432000" y="0"/>
            <a:ext cx="11760000" cy="6365363"/>
          </a:xfrm>
          <a:prstGeom prst="rect">
            <a:avLst/>
          </a:prstGeom>
          <a:gradFill>
            <a:gsLst>
              <a:gs pos="36000">
                <a:schemeClr val="tx1">
                  <a:alpha val="4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dirty="0">
              <a:latin typeface="Microsoft YaHei UI" panose="020B0503020204020204" pitchFamily="34" charset="-122"/>
            </a:endParaRPr>
          </a:p>
        </p:txBody>
      </p:sp>
      <p:sp>
        <p:nvSpPr>
          <p:cNvPr id="30" name="长方形 29" title="浅色半透明的背景">
            <a:extLst>
              <a:ext uri="{FF2B5EF4-FFF2-40B4-BE49-F238E27FC236}">
                <a16:creationId xmlns:a16="http://schemas.microsoft.com/office/drawing/2014/main" xmlns="" id="{2AFED906-603E-4575-A8EB-18849F6201A6}"/>
              </a:ext>
            </a:extLst>
          </p:cNvPr>
          <p:cNvSpPr/>
          <p:nvPr/>
        </p:nvSpPr>
        <p:spPr>
          <a:xfrm>
            <a:off x="0" y="1"/>
            <a:ext cx="432001" cy="636536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dirty="0">
              <a:latin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zh-CN" altLang="en-US" dirty="0" smtClean="0"/>
              <a:t>高级自定义</a:t>
            </a:r>
            <a:endParaRPr lang="zh-CN" altLang="en-US" dirty="0"/>
          </a:p>
        </p:txBody>
      </p:sp>
      <p:cxnSp>
        <p:nvCxnSpPr>
          <p:cNvPr id="15" name="直接连接符​​(S) 14" title="分隔线">
            <a:extLst>
              <a:ext uri="{FF2B5EF4-FFF2-40B4-BE49-F238E27FC236}">
                <a16:creationId xmlns:a16="http://schemas.microsoft.com/office/drawing/2014/main" xmlns="" id="{642D433C-2521-498F-AEB8-751A77CDE32F}"/>
              </a:ext>
            </a:extLst>
          </p:cNvPr>
          <p:cNvCxnSpPr>
            <a:cxnSpLocks/>
          </p:cNvCxnSpPr>
          <p:nvPr/>
        </p:nvCxnSpPr>
        <p:spPr bwMode="gray">
          <a:xfrm>
            <a:off x="680728" y="4876800"/>
            <a:ext cx="5187750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 rtlCol="0"/>
          <a:lstStyle/>
          <a:p>
            <a:pPr rtl="0"/>
            <a:r>
              <a:rPr lang="zh-CN" altLang="en-US" sz="1800" dirty="0" smtClean="0"/>
              <a:t>使用高级自定义功能，如自定义表单，自定义内容，自定义字段，不需要专业的知识，就可以快速的扩展你的内容。</a:t>
            </a:r>
            <a:endParaRPr lang="zh-CN" altLang="en-US" sz="18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BE1506D8-16A5-4EC1-A0D0-BF4061F48BED}"/>
              </a:ext>
            </a:extLst>
          </p:cNvPr>
          <p:cNvSpPr txBox="1"/>
          <p:nvPr/>
        </p:nvSpPr>
        <p:spPr bwMode="gray">
          <a:xfrm>
            <a:off x="10477500" y="206817"/>
            <a:ext cx="154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000" b="1" noProof="1" smtClean="0">
                <a:gradFill>
                  <a:gsLst>
                    <a:gs pos="0">
                      <a:schemeClr val="accent1"/>
                    </a:gs>
                    <a:gs pos="5130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Microsoft YaHei UI" panose="020B0503020204020204" pitchFamily="34" charset="-122"/>
              </a:rPr>
              <a:t>ZKEACMS</a:t>
            </a:r>
            <a:endParaRPr lang="zh-CN" altLang="en-US" sz="2000" b="1" noProof="1">
              <a:gradFill>
                <a:gsLst>
                  <a:gs pos="0">
                    <a:schemeClr val="accent1"/>
                  </a:gs>
                  <a:gs pos="513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atin typeface="Microsoft YaHei UI" panose="020B0503020204020204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89EE55C-A9E7-4073-8406-46103DF6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147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0-07-09-19-48-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365362"/>
          </a:xfrm>
          <a:prstGeom prst="rect">
            <a:avLst/>
          </a:prstGeom>
        </p:spPr>
      </p:pic>
      <p:sp>
        <p:nvSpPr>
          <p:cNvPr id="20" name="长方形 19" title="深色半透明的背景">
            <a:extLst>
              <a:ext uri="{FF2B5EF4-FFF2-40B4-BE49-F238E27FC236}">
                <a16:creationId xmlns:a16="http://schemas.microsoft.com/office/drawing/2014/main" xmlns="" id="{5159E9FA-E2FE-4ED3-AF77-6A386F661A9D}"/>
              </a:ext>
            </a:extLst>
          </p:cNvPr>
          <p:cNvSpPr/>
          <p:nvPr/>
        </p:nvSpPr>
        <p:spPr bwMode="gray">
          <a:xfrm>
            <a:off x="1" y="1"/>
            <a:ext cx="12192000" cy="6365362"/>
          </a:xfrm>
          <a:prstGeom prst="rect">
            <a:avLst/>
          </a:prstGeom>
          <a:gradFill>
            <a:gsLst>
              <a:gs pos="36000">
                <a:schemeClr val="tx1">
                  <a:alpha val="4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dirty="0">
              <a:latin typeface="Microsoft YaHei UI" panose="020B0503020204020204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89EE55C-A9E7-4073-8406-46103DF6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13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80728" y="2853250"/>
            <a:ext cx="6299682" cy="2387600"/>
          </a:xfrm>
        </p:spPr>
        <p:txBody>
          <a:bodyPr rtlCol="0"/>
          <a:lstStyle/>
          <a:p>
            <a:pPr rtl="0"/>
            <a:r>
              <a:rPr lang="zh-CN" altLang="en-US" dirty="0" smtClean="0"/>
              <a:t>多租户支持</a:t>
            </a:r>
            <a:endParaRPr lang="zh-CN" altLang="en-US" dirty="0"/>
          </a:p>
        </p:txBody>
      </p:sp>
      <p:cxnSp>
        <p:nvCxnSpPr>
          <p:cNvPr id="15" name="直接连接符​​(S) 14" title="分隔线">
            <a:extLst>
              <a:ext uri="{FF2B5EF4-FFF2-40B4-BE49-F238E27FC236}">
                <a16:creationId xmlns:a16="http://schemas.microsoft.com/office/drawing/2014/main" xmlns="" id="{642D433C-2521-498F-AEB8-751A77CDE32F}"/>
              </a:ext>
            </a:extLst>
          </p:cNvPr>
          <p:cNvCxnSpPr>
            <a:cxnSpLocks/>
          </p:cNvCxnSpPr>
          <p:nvPr/>
        </p:nvCxnSpPr>
        <p:spPr bwMode="gray">
          <a:xfrm flipV="1">
            <a:off x="680728" y="5343525"/>
            <a:ext cx="6834497" cy="9525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80727" y="5438775"/>
            <a:ext cx="6834497" cy="1219200"/>
          </a:xfrm>
        </p:spPr>
        <p:txBody>
          <a:bodyPr rtlCol="0"/>
          <a:lstStyle/>
          <a:p>
            <a:pPr rtl="0"/>
            <a:r>
              <a:rPr lang="zh-CN" altLang="en-US" sz="1800" dirty="0" smtClean="0"/>
              <a:t>注册用户可跟据现有模板，快速创建一个自己的网站。并且建站数量并不影响网站的整体性能。当需要时，可快速将网站从集群中分离出来。</a:t>
            </a:r>
            <a:endParaRPr lang="zh-CN" altLang="en-US" sz="18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ED2A28EC-42BA-4E37-9CDF-3E38FD87CE2F}"/>
              </a:ext>
            </a:extLst>
          </p:cNvPr>
          <p:cNvSpPr txBox="1"/>
          <p:nvPr/>
        </p:nvSpPr>
        <p:spPr bwMode="gray">
          <a:xfrm>
            <a:off x="10544175" y="206817"/>
            <a:ext cx="147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000" b="1" noProof="1" smtClean="0">
                <a:gradFill>
                  <a:gsLst>
                    <a:gs pos="0">
                      <a:schemeClr val="accent1"/>
                    </a:gs>
                    <a:gs pos="5130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Microsoft YaHei UI" panose="020B0503020204020204" pitchFamily="34" charset="-122"/>
              </a:rPr>
              <a:t>ZKEACMS</a:t>
            </a:r>
            <a:endParaRPr lang="zh-CN" altLang="en-US" sz="2000" b="1" noProof="1">
              <a:gradFill>
                <a:gsLst>
                  <a:gs pos="0">
                    <a:schemeClr val="accent1"/>
                  </a:gs>
                  <a:gs pos="513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atin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689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 descr="一群人围坐在桌子旁开会">
            <a:extLst>
              <a:ext uri="{FF2B5EF4-FFF2-40B4-BE49-F238E27FC236}">
                <a16:creationId xmlns:a16="http://schemas.microsoft.com/office/drawing/2014/main" xmlns="" id="{183BC1DD-FC8F-4036-B43A-743B2FF4F0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1" name="长方形 30" title="深色半透明的背景">
            <a:extLst>
              <a:ext uri="{FF2B5EF4-FFF2-40B4-BE49-F238E27FC236}">
                <a16:creationId xmlns:a16="http://schemas.microsoft.com/office/drawing/2014/main" xmlns="" id="{F6A60A77-3CD9-2340-9CBF-AB127828C253}"/>
              </a:ext>
            </a:extLst>
          </p:cNvPr>
          <p:cNvSpPr/>
          <p:nvPr/>
        </p:nvSpPr>
        <p:spPr>
          <a:xfrm>
            <a:off x="432000" y="0"/>
            <a:ext cx="11760000" cy="6365363"/>
          </a:xfrm>
          <a:prstGeom prst="rect">
            <a:avLst/>
          </a:prstGeom>
          <a:gradFill>
            <a:gsLst>
              <a:gs pos="36000">
                <a:schemeClr val="tx1">
                  <a:alpha val="4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dirty="0">
              <a:latin typeface="Microsoft YaHei UI" panose="020B0503020204020204" pitchFamily="34" charset="-122"/>
            </a:endParaRPr>
          </a:p>
        </p:txBody>
      </p:sp>
      <p:sp>
        <p:nvSpPr>
          <p:cNvPr id="30" name="长方形 29" title="浅色半透明的背景">
            <a:extLst>
              <a:ext uri="{FF2B5EF4-FFF2-40B4-BE49-F238E27FC236}">
                <a16:creationId xmlns:a16="http://schemas.microsoft.com/office/drawing/2014/main" xmlns="" id="{2AFED906-603E-4575-A8EB-18849F6201A6}"/>
              </a:ext>
            </a:extLst>
          </p:cNvPr>
          <p:cNvSpPr/>
          <p:nvPr/>
        </p:nvSpPr>
        <p:spPr>
          <a:xfrm>
            <a:off x="0" y="1"/>
            <a:ext cx="432001" cy="636536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dirty="0">
              <a:latin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zh-CN" altLang="en-US" dirty="0" smtClean="0"/>
              <a:t>完善的文档</a:t>
            </a:r>
            <a:endParaRPr lang="zh-CN" altLang="en-US" dirty="0"/>
          </a:p>
        </p:txBody>
      </p:sp>
      <p:cxnSp>
        <p:nvCxnSpPr>
          <p:cNvPr id="15" name="直接连接符​​(S) 14" title="分隔线">
            <a:extLst>
              <a:ext uri="{FF2B5EF4-FFF2-40B4-BE49-F238E27FC236}">
                <a16:creationId xmlns:a16="http://schemas.microsoft.com/office/drawing/2014/main" xmlns="" id="{642D433C-2521-498F-AEB8-751A77CDE32F}"/>
              </a:ext>
            </a:extLst>
          </p:cNvPr>
          <p:cNvCxnSpPr>
            <a:cxnSpLocks/>
          </p:cNvCxnSpPr>
          <p:nvPr/>
        </p:nvCxnSpPr>
        <p:spPr bwMode="gray">
          <a:xfrm>
            <a:off x="680728" y="4876800"/>
            <a:ext cx="5187750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 rtlCol="0"/>
          <a:lstStyle/>
          <a:p>
            <a:pPr rtl="0"/>
            <a:r>
              <a:rPr lang="zh-CN" altLang="en-US" dirty="0" smtClean="0"/>
              <a:t>我们提供了完善的文档和视频教程，让入门变得更加简单。</a:t>
            </a:r>
            <a:endParaRPr lang="en-US" altLang="zh-CN" dirty="0" smtClean="0"/>
          </a:p>
          <a:p>
            <a:r>
              <a:rPr lang="en-US" altLang="zh-CN" sz="1800" dirty="0"/>
              <a:t>http://www.zkea.net/zkeacms/document</a:t>
            </a:r>
            <a:endParaRPr lang="zh-CN" altLang="en-US" sz="18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BE1506D8-16A5-4EC1-A0D0-BF4061F48BED}"/>
              </a:ext>
            </a:extLst>
          </p:cNvPr>
          <p:cNvSpPr txBox="1"/>
          <p:nvPr/>
        </p:nvSpPr>
        <p:spPr bwMode="gray">
          <a:xfrm>
            <a:off x="10477500" y="206817"/>
            <a:ext cx="154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000" b="1" noProof="1" smtClean="0">
                <a:gradFill>
                  <a:gsLst>
                    <a:gs pos="0">
                      <a:schemeClr val="accent1"/>
                    </a:gs>
                    <a:gs pos="5130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Microsoft YaHei UI" panose="020B0503020204020204" pitchFamily="34" charset="-122"/>
              </a:rPr>
              <a:t>ZKEACMS</a:t>
            </a:r>
            <a:endParaRPr lang="zh-CN" altLang="en-US" sz="2000" b="1" noProof="1">
              <a:gradFill>
                <a:gsLst>
                  <a:gs pos="0">
                    <a:schemeClr val="accent1"/>
                  </a:gs>
                  <a:gs pos="513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atin typeface="Microsoft YaHei UI" panose="020B0503020204020204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89EE55C-A9E7-4073-8406-46103DF6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71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AEC97E-A437-4843-81CB-2F215D3EA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CN" altLang="en-US" dirty="0"/>
              <a:t>赞誉</a:t>
            </a:r>
          </a:p>
        </p:txBody>
      </p:sp>
      <p:sp>
        <p:nvSpPr>
          <p:cNvPr id="44" name="文本占位符 26" title="评价阴影">
            <a:extLst>
              <a:ext uri="{FF2B5EF4-FFF2-40B4-BE49-F238E27FC236}">
                <a16:creationId xmlns:a16="http://schemas.microsoft.com/office/drawing/2014/main" xmlns="" id="{63CF5A3D-E6FE-4E24-987B-114B6983A76B}"/>
              </a:ext>
            </a:extLst>
          </p:cNvPr>
          <p:cNvSpPr txBox="1">
            <a:spLocks/>
          </p:cNvSpPr>
          <p:nvPr/>
        </p:nvSpPr>
        <p:spPr>
          <a:xfrm>
            <a:off x="431800" y="1836744"/>
            <a:ext cx="3821055" cy="2580550"/>
          </a:xfrm>
          <a:custGeom>
            <a:avLst/>
            <a:gdLst>
              <a:gd name="connsiteX0" fmla="*/ 0 w 3541655"/>
              <a:gd name="connsiteY0" fmla="*/ 0 h 2224950"/>
              <a:gd name="connsiteX1" fmla="*/ 3541655 w 3541655"/>
              <a:gd name="connsiteY1" fmla="*/ 0 h 2224950"/>
              <a:gd name="connsiteX2" fmla="*/ 3541655 w 3541655"/>
              <a:gd name="connsiteY2" fmla="*/ 2224950 h 2224950"/>
              <a:gd name="connsiteX3" fmla="*/ 0 w 3541655"/>
              <a:gd name="connsiteY3" fmla="*/ 2224950 h 2224950"/>
              <a:gd name="connsiteX4" fmla="*/ 0 w 3541655"/>
              <a:gd name="connsiteY4" fmla="*/ 0 h 2224950"/>
              <a:gd name="connsiteX0" fmla="*/ 0 w 3821055"/>
              <a:gd name="connsiteY0" fmla="*/ 0 h 2580550"/>
              <a:gd name="connsiteX1" fmla="*/ 3541655 w 3821055"/>
              <a:gd name="connsiteY1" fmla="*/ 0 h 2580550"/>
              <a:gd name="connsiteX2" fmla="*/ 3821055 w 3821055"/>
              <a:gd name="connsiteY2" fmla="*/ 2580550 h 2580550"/>
              <a:gd name="connsiteX3" fmla="*/ 0 w 3821055"/>
              <a:gd name="connsiteY3" fmla="*/ 2224950 h 2580550"/>
              <a:gd name="connsiteX4" fmla="*/ 0 w 3821055"/>
              <a:gd name="connsiteY4" fmla="*/ 0 h 258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55" h="2580550">
                <a:moveTo>
                  <a:pt x="0" y="0"/>
                </a:moveTo>
                <a:lnTo>
                  <a:pt x="3541655" y="0"/>
                </a:lnTo>
                <a:lnTo>
                  <a:pt x="3821055" y="2580550"/>
                </a:lnTo>
                <a:lnTo>
                  <a:pt x="0" y="22249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3600000" scaled="0"/>
          </a:gradFill>
          <a:effectLst>
            <a:softEdge rad="127000"/>
          </a:effectLst>
        </p:spPr>
        <p:txBody>
          <a:bodyPr vert="horz" lIns="180000" tIns="180000" rIns="180000" bIns="180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zh-CN" altLang="en-US">
              <a:latin typeface="Microsoft YaHei UI" panose="020B0503020204020204" pitchFamily="34" charset="-122"/>
            </a:endParaRPr>
          </a:p>
        </p:txBody>
      </p:sp>
      <p:sp>
        <p:nvSpPr>
          <p:cNvPr id="33" name="等腰三角形 32" title="评价标注">
            <a:extLst>
              <a:ext uri="{FF2B5EF4-FFF2-40B4-BE49-F238E27FC236}">
                <a16:creationId xmlns:a16="http://schemas.microsoft.com/office/drawing/2014/main" xmlns="" id="{2651CFC8-4C75-4552-B304-9F0895B0DDAD}"/>
              </a:ext>
            </a:extLst>
          </p:cNvPr>
          <p:cNvSpPr/>
          <p:nvPr/>
        </p:nvSpPr>
        <p:spPr>
          <a:xfrm rot="8031906" flipH="1">
            <a:off x="2248045" y="3292423"/>
            <a:ext cx="1199086" cy="16383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zh-CN" altLang="en-US" i="0">
              <a:solidFill>
                <a:schemeClr val="tx2"/>
              </a:solidFill>
              <a:latin typeface="Microsoft YaHei UI" panose="020B0503020204020204" pitchFamily="34" charset="-122"/>
            </a:endParaRPr>
          </a:p>
        </p:txBody>
      </p:sp>
      <p:sp>
        <p:nvSpPr>
          <p:cNvPr id="5" name="文本占位符 4" title="评价文本">
            <a:extLst>
              <a:ext uri="{FF2B5EF4-FFF2-40B4-BE49-F238E27FC236}">
                <a16:creationId xmlns:a16="http://schemas.microsoft.com/office/drawing/2014/main" xmlns="" id="{D3659FA1-93D3-46F2-9245-9BB2309C53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1800" y="1836744"/>
            <a:ext cx="3541655" cy="2224950"/>
          </a:xfrm>
        </p:spPr>
        <p:txBody>
          <a:bodyPr rtlCol="0"/>
          <a:lstStyle/>
          <a:p>
            <a:r>
              <a:rPr lang="zh-CN" altLang="en-US" dirty="0"/>
              <a:t>这套</a:t>
            </a:r>
            <a:r>
              <a:rPr lang="en-US" altLang="zh-CN" dirty="0" smtClean="0"/>
              <a:t>CMS</a:t>
            </a:r>
            <a:r>
              <a:rPr lang="zh-CN" altLang="en-US" dirty="0" smtClean="0"/>
              <a:t>看起来</a:t>
            </a:r>
            <a:r>
              <a:rPr lang="zh-CN" altLang="en-US" dirty="0"/>
              <a:t>还满好用的，比我们自己开发要节约很多成本，而且，自己做还真不一定做得</a:t>
            </a:r>
            <a:r>
              <a:rPr lang="zh-CN" altLang="en-US" dirty="0" smtClean="0"/>
              <a:t>这么好。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" name="组 46" title="引号">
            <a:extLst>
              <a:ext uri="{FF2B5EF4-FFF2-40B4-BE49-F238E27FC236}">
                <a16:creationId xmlns:a16="http://schemas.microsoft.com/office/drawing/2014/main" xmlns="" id="{8A4B623C-7D54-49B8-88C2-371525C054A9}"/>
              </a:ext>
            </a:extLst>
          </p:cNvPr>
          <p:cNvGrpSpPr/>
          <p:nvPr/>
        </p:nvGrpSpPr>
        <p:grpSpPr>
          <a:xfrm>
            <a:off x="582750" y="1942266"/>
            <a:ext cx="3358880" cy="432000"/>
            <a:chOff x="582750" y="1942266"/>
            <a:chExt cx="3358880" cy="432000"/>
          </a:xfrm>
        </p:grpSpPr>
        <p:sp>
          <p:nvSpPr>
            <p:cNvPr id="13" name="标题 1" title="引号">
              <a:extLst>
                <a:ext uri="{FF2B5EF4-FFF2-40B4-BE49-F238E27FC236}">
                  <a16:creationId xmlns:a16="http://schemas.microsoft.com/office/drawing/2014/main" xmlns="" id="{38226AF8-9F0B-4E81-AA01-3212E6D9C3F9}"/>
                </a:ext>
              </a:extLst>
            </p:cNvPr>
            <p:cNvSpPr txBox="1">
              <a:spLocks/>
            </p:cNvSpPr>
            <p:nvPr/>
          </p:nvSpPr>
          <p:spPr>
            <a:xfrm>
              <a:off x="582750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zh-CN" altLang="en-US" sz="5400" dirty="0">
                  <a:solidFill>
                    <a:schemeClr val="accent1"/>
                  </a:solidFill>
                  <a:latin typeface="Microsoft YaHei UI" panose="020B0503020204020204" pitchFamily="34" charset="-122"/>
                </a:rPr>
                <a:t>“</a:t>
              </a:r>
            </a:p>
          </p:txBody>
        </p:sp>
        <p:sp>
          <p:nvSpPr>
            <p:cNvPr id="14" name="标题 1" title="引号">
              <a:extLst>
                <a:ext uri="{FF2B5EF4-FFF2-40B4-BE49-F238E27FC236}">
                  <a16:creationId xmlns:a16="http://schemas.microsoft.com/office/drawing/2014/main" xmlns="" id="{F140743B-0061-458D-A004-A08E6D191697}"/>
                </a:ext>
              </a:extLst>
            </p:cNvPr>
            <p:cNvSpPr txBox="1">
              <a:spLocks/>
            </p:cNvSpPr>
            <p:nvPr/>
          </p:nvSpPr>
          <p:spPr>
            <a:xfrm>
              <a:off x="3458215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zh-CN" altLang="en-US" sz="5400" dirty="0">
                  <a:solidFill>
                    <a:schemeClr val="accent1"/>
                  </a:solidFill>
                  <a:latin typeface="Microsoft YaHei UI" panose="020B0503020204020204" pitchFamily="34" charset="-122"/>
                </a:rPr>
                <a:t>”</a:t>
              </a:r>
            </a:p>
          </p:txBody>
        </p:sp>
      </p:grpSp>
      <p:sp>
        <p:nvSpPr>
          <p:cNvPr id="38" name="文本占位符 26" title="评价阴影">
            <a:extLst>
              <a:ext uri="{FF2B5EF4-FFF2-40B4-BE49-F238E27FC236}">
                <a16:creationId xmlns:a16="http://schemas.microsoft.com/office/drawing/2014/main" xmlns="" id="{D26DBB43-1FE8-4F1C-AC2D-18197EAE4A86}"/>
              </a:ext>
            </a:extLst>
          </p:cNvPr>
          <p:cNvSpPr txBox="1">
            <a:spLocks/>
          </p:cNvSpPr>
          <p:nvPr/>
        </p:nvSpPr>
        <p:spPr>
          <a:xfrm>
            <a:off x="4325172" y="3591659"/>
            <a:ext cx="3821055" cy="2580550"/>
          </a:xfrm>
          <a:custGeom>
            <a:avLst/>
            <a:gdLst>
              <a:gd name="connsiteX0" fmla="*/ 0 w 3541655"/>
              <a:gd name="connsiteY0" fmla="*/ 0 h 2224950"/>
              <a:gd name="connsiteX1" fmla="*/ 3541655 w 3541655"/>
              <a:gd name="connsiteY1" fmla="*/ 0 h 2224950"/>
              <a:gd name="connsiteX2" fmla="*/ 3541655 w 3541655"/>
              <a:gd name="connsiteY2" fmla="*/ 2224950 h 2224950"/>
              <a:gd name="connsiteX3" fmla="*/ 0 w 3541655"/>
              <a:gd name="connsiteY3" fmla="*/ 2224950 h 2224950"/>
              <a:gd name="connsiteX4" fmla="*/ 0 w 3541655"/>
              <a:gd name="connsiteY4" fmla="*/ 0 h 2224950"/>
              <a:gd name="connsiteX0" fmla="*/ 0 w 3821055"/>
              <a:gd name="connsiteY0" fmla="*/ 0 h 2580550"/>
              <a:gd name="connsiteX1" fmla="*/ 3541655 w 3821055"/>
              <a:gd name="connsiteY1" fmla="*/ 0 h 2580550"/>
              <a:gd name="connsiteX2" fmla="*/ 3821055 w 3821055"/>
              <a:gd name="connsiteY2" fmla="*/ 2580550 h 2580550"/>
              <a:gd name="connsiteX3" fmla="*/ 0 w 3821055"/>
              <a:gd name="connsiteY3" fmla="*/ 2224950 h 2580550"/>
              <a:gd name="connsiteX4" fmla="*/ 0 w 3821055"/>
              <a:gd name="connsiteY4" fmla="*/ 0 h 258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55" h="2580550">
                <a:moveTo>
                  <a:pt x="0" y="0"/>
                </a:moveTo>
                <a:lnTo>
                  <a:pt x="3541655" y="0"/>
                </a:lnTo>
                <a:lnTo>
                  <a:pt x="3821055" y="2580550"/>
                </a:lnTo>
                <a:lnTo>
                  <a:pt x="0" y="22249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3600000" scaled="0"/>
          </a:gradFill>
          <a:effectLst>
            <a:softEdge rad="127000"/>
          </a:effectLst>
        </p:spPr>
        <p:txBody>
          <a:bodyPr vert="horz" lIns="180000" tIns="180000" rIns="180000" bIns="180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zh-CN" altLang="en-US">
              <a:latin typeface="Microsoft YaHei UI" panose="020B0503020204020204" pitchFamily="34" charset="-122"/>
            </a:endParaRPr>
          </a:p>
        </p:txBody>
      </p:sp>
      <p:sp>
        <p:nvSpPr>
          <p:cNvPr id="36" name="等腰三角形 35" title="评价标注">
            <a:extLst>
              <a:ext uri="{FF2B5EF4-FFF2-40B4-BE49-F238E27FC236}">
                <a16:creationId xmlns:a16="http://schemas.microsoft.com/office/drawing/2014/main" xmlns="" id="{8C60CF3E-F7CF-4588-94B7-06B17195A378}"/>
              </a:ext>
            </a:extLst>
          </p:cNvPr>
          <p:cNvSpPr/>
          <p:nvPr/>
        </p:nvSpPr>
        <p:spPr>
          <a:xfrm rot="8031906" flipV="1">
            <a:off x="4613919" y="2701055"/>
            <a:ext cx="1199086" cy="16383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zh-CN" altLang="en-US" i="0">
              <a:solidFill>
                <a:schemeClr val="tx2"/>
              </a:solidFill>
              <a:latin typeface="Microsoft YaHei UI" panose="020B0503020204020204" pitchFamily="34" charset="-122"/>
            </a:endParaRPr>
          </a:p>
        </p:txBody>
      </p:sp>
      <p:sp>
        <p:nvSpPr>
          <p:cNvPr id="27" name="文本占位符 26" title="评价文本">
            <a:extLst>
              <a:ext uri="{FF2B5EF4-FFF2-40B4-BE49-F238E27FC236}">
                <a16:creationId xmlns:a16="http://schemas.microsoft.com/office/drawing/2014/main" xmlns="" id="{36D1E065-62B5-4D94-BE31-531E357C79F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25172" y="3591659"/>
            <a:ext cx="3541655" cy="2224950"/>
          </a:xfrm>
        </p:spPr>
        <p:txBody>
          <a:bodyPr rtlCol="0"/>
          <a:lstStyle/>
          <a:p>
            <a:r>
              <a:rPr lang="zh-CN" altLang="en-US" dirty="0"/>
              <a:t>非常好用的</a:t>
            </a:r>
            <a:r>
              <a:rPr lang="en-US" altLang="zh-CN" dirty="0"/>
              <a:t>CMS</a:t>
            </a:r>
            <a:r>
              <a:rPr lang="zh-CN" altLang="en-US" dirty="0"/>
              <a:t>，用来开发做网站确实很快。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8" name="组 47" title="引号">
            <a:extLst>
              <a:ext uri="{FF2B5EF4-FFF2-40B4-BE49-F238E27FC236}">
                <a16:creationId xmlns:a16="http://schemas.microsoft.com/office/drawing/2014/main" xmlns="" id="{50B17079-D53B-4A87-B8DC-90C7BF713900}"/>
              </a:ext>
            </a:extLst>
          </p:cNvPr>
          <p:cNvGrpSpPr/>
          <p:nvPr/>
        </p:nvGrpSpPr>
        <p:grpSpPr>
          <a:xfrm>
            <a:off x="4468052" y="3707170"/>
            <a:ext cx="3358880" cy="432000"/>
            <a:chOff x="4468052" y="3707170"/>
            <a:chExt cx="3358880" cy="432000"/>
          </a:xfrm>
        </p:grpSpPr>
        <p:sp>
          <p:nvSpPr>
            <p:cNvPr id="18" name="标题 1" title="引号">
              <a:extLst>
                <a:ext uri="{FF2B5EF4-FFF2-40B4-BE49-F238E27FC236}">
                  <a16:creationId xmlns:a16="http://schemas.microsoft.com/office/drawing/2014/main" xmlns="" id="{BC33B0C5-2D89-4449-B1AF-C794737CC261}"/>
                </a:ext>
              </a:extLst>
            </p:cNvPr>
            <p:cNvSpPr txBox="1">
              <a:spLocks/>
            </p:cNvSpPr>
            <p:nvPr/>
          </p:nvSpPr>
          <p:spPr>
            <a:xfrm>
              <a:off x="4468052" y="3707170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zh-CN" altLang="en-US" sz="5400" dirty="0">
                  <a:solidFill>
                    <a:schemeClr val="accent3"/>
                  </a:solidFill>
                  <a:latin typeface="Microsoft YaHei UI" panose="020B0503020204020204" pitchFamily="34" charset="-122"/>
                </a:rPr>
                <a:t>“</a:t>
              </a:r>
            </a:p>
          </p:txBody>
        </p:sp>
        <p:sp>
          <p:nvSpPr>
            <p:cNvPr id="19" name="标题 1" title="引号">
              <a:extLst>
                <a:ext uri="{FF2B5EF4-FFF2-40B4-BE49-F238E27FC236}">
                  <a16:creationId xmlns:a16="http://schemas.microsoft.com/office/drawing/2014/main" xmlns="" id="{D179C67C-63D4-4501-A7BE-E51183200C7D}"/>
                </a:ext>
              </a:extLst>
            </p:cNvPr>
            <p:cNvSpPr txBox="1">
              <a:spLocks/>
            </p:cNvSpPr>
            <p:nvPr/>
          </p:nvSpPr>
          <p:spPr>
            <a:xfrm>
              <a:off x="7343517" y="3707170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zh-CN" altLang="en-US" sz="5400" dirty="0">
                  <a:solidFill>
                    <a:schemeClr val="accent3"/>
                  </a:solidFill>
                  <a:latin typeface="Microsoft YaHei UI" panose="020B0503020204020204" pitchFamily="34" charset="-122"/>
                </a:rPr>
                <a:t>”</a:t>
              </a:r>
            </a:p>
          </p:txBody>
        </p:sp>
      </p:grpSp>
      <p:sp>
        <p:nvSpPr>
          <p:cNvPr id="40" name="文本占位符 26" title="评价阴影">
            <a:extLst>
              <a:ext uri="{FF2B5EF4-FFF2-40B4-BE49-F238E27FC236}">
                <a16:creationId xmlns:a16="http://schemas.microsoft.com/office/drawing/2014/main" xmlns="" id="{4B367AF3-30A3-4850-8D68-8ED32F11F31D}"/>
              </a:ext>
            </a:extLst>
          </p:cNvPr>
          <p:cNvSpPr txBox="1">
            <a:spLocks/>
          </p:cNvSpPr>
          <p:nvPr/>
        </p:nvSpPr>
        <p:spPr>
          <a:xfrm>
            <a:off x="8218545" y="1836744"/>
            <a:ext cx="3821055" cy="2580550"/>
          </a:xfrm>
          <a:custGeom>
            <a:avLst/>
            <a:gdLst>
              <a:gd name="connsiteX0" fmla="*/ 0 w 3541655"/>
              <a:gd name="connsiteY0" fmla="*/ 0 h 2224950"/>
              <a:gd name="connsiteX1" fmla="*/ 3541655 w 3541655"/>
              <a:gd name="connsiteY1" fmla="*/ 0 h 2224950"/>
              <a:gd name="connsiteX2" fmla="*/ 3541655 w 3541655"/>
              <a:gd name="connsiteY2" fmla="*/ 2224950 h 2224950"/>
              <a:gd name="connsiteX3" fmla="*/ 0 w 3541655"/>
              <a:gd name="connsiteY3" fmla="*/ 2224950 h 2224950"/>
              <a:gd name="connsiteX4" fmla="*/ 0 w 3541655"/>
              <a:gd name="connsiteY4" fmla="*/ 0 h 2224950"/>
              <a:gd name="connsiteX0" fmla="*/ 0 w 3821055"/>
              <a:gd name="connsiteY0" fmla="*/ 0 h 2580550"/>
              <a:gd name="connsiteX1" fmla="*/ 3541655 w 3821055"/>
              <a:gd name="connsiteY1" fmla="*/ 0 h 2580550"/>
              <a:gd name="connsiteX2" fmla="*/ 3821055 w 3821055"/>
              <a:gd name="connsiteY2" fmla="*/ 2580550 h 2580550"/>
              <a:gd name="connsiteX3" fmla="*/ 0 w 3821055"/>
              <a:gd name="connsiteY3" fmla="*/ 2224950 h 2580550"/>
              <a:gd name="connsiteX4" fmla="*/ 0 w 3821055"/>
              <a:gd name="connsiteY4" fmla="*/ 0 h 258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55" h="2580550">
                <a:moveTo>
                  <a:pt x="0" y="0"/>
                </a:moveTo>
                <a:lnTo>
                  <a:pt x="3541655" y="0"/>
                </a:lnTo>
                <a:lnTo>
                  <a:pt x="3821055" y="2580550"/>
                </a:lnTo>
                <a:lnTo>
                  <a:pt x="0" y="22249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3600000" scaled="0"/>
          </a:gradFill>
          <a:effectLst>
            <a:softEdge rad="127000"/>
          </a:effectLst>
        </p:spPr>
        <p:txBody>
          <a:bodyPr vert="horz" lIns="180000" tIns="180000" rIns="180000" bIns="180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zh-CN" altLang="en-US">
              <a:latin typeface="Microsoft YaHei UI" panose="020B0503020204020204" pitchFamily="34" charset="-122"/>
            </a:endParaRPr>
          </a:p>
        </p:txBody>
      </p:sp>
      <p:sp>
        <p:nvSpPr>
          <p:cNvPr id="29" name="文本占位符 28" title="评价文本">
            <a:extLst>
              <a:ext uri="{FF2B5EF4-FFF2-40B4-BE49-F238E27FC236}">
                <a16:creationId xmlns:a16="http://schemas.microsoft.com/office/drawing/2014/main" xmlns="" id="{44354466-168C-4056-96E7-4D2ABD37307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18545" y="1836744"/>
            <a:ext cx="3541655" cy="2224950"/>
          </a:xfrm>
        </p:spPr>
        <p:txBody>
          <a:bodyPr rtlCol="0"/>
          <a:lstStyle/>
          <a:p>
            <a:r>
              <a:rPr lang="zh-CN" altLang="en-US" dirty="0"/>
              <a:t>插件化设计不错，我扩展了自己的插件来扩展自己的功能。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等腰三角形 33" title="评价标注">
            <a:extLst>
              <a:ext uri="{FF2B5EF4-FFF2-40B4-BE49-F238E27FC236}">
                <a16:creationId xmlns:a16="http://schemas.microsoft.com/office/drawing/2014/main" xmlns="" id="{B5E8079C-614A-4548-BFAF-AC4A1BC8C9D5}"/>
              </a:ext>
            </a:extLst>
          </p:cNvPr>
          <p:cNvSpPr/>
          <p:nvPr/>
        </p:nvSpPr>
        <p:spPr>
          <a:xfrm rot="13568094">
            <a:off x="8655090" y="3292423"/>
            <a:ext cx="1199086" cy="16383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zh-CN" altLang="en-US" i="0">
              <a:solidFill>
                <a:schemeClr val="tx2"/>
              </a:solidFill>
              <a:latin typeface="Microsoft YaHei UI" panose="020B0503020204020204" pitchFamily="34" charset="-122"/>
            </a:endParaRPr>
          </a:p>
        </p:txBody>
      </p:sp>
      <p:grpSp>
        <p:nvGrpSpPr>
          <p:cNvPr id="49" name="组 48" title="引号">
            <a:extLst>
              <a:ext uri="{FF2B5EF4-FFF2-40B4-BE49-F238E27FC236}">
                <a16:creationId xmlns:a16="http://schemas.microsoft.com/office/drawing/2014/main" xmlns="" id="{B69163A1-AB25-42A7-A1B5-A6FD081577FF}"/>
              </a:ext>
            </a:extLst>
          </p:cNvPr>
          <p:cNvGrpSpPr/>
          <p:nvPr/>
        </p:nvGrpSpPr>
        <p:grpSpPr>
          <a:xfrm>
            <a:off x="8401320" y="1942266"/>
            <a:ext cx="3358880" cy="432000"/>
            <a:chOff x="8401320" y="1942266"/>
            <a:chExt cx="3358880" cy="432000"/>
          </a:xfrm>
        </p:grpSpPr>
        <p:sp>
          <p:nvSpPr>
            <p:cNvPr id="20" name="标题 1" title="引号">
              <a:extLst>
                <a:ext uri="{FF2B5EF4-FFF2-40B4-BE49-F238E27FC236}">
                  <a16:creationId xmlns:a16="http://schemas.microsoft.com/office/drawing/2014/main" xmlns="" id="{22A46985-DF43-4382-9C8D-D5B6ADCE09BA}"/>
                </a:ext>
              </a:extLst>
            </p:cNvPr>
            <p:cNvSpPr txBox="1">
              <a:spLocks/>
            </p:cNvSpPr>
            <p:nvPr/>
          </p:nvSpPr>
          <p:spPr>
            <a:xfrm>
              <a:off x="8401320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zh-CN" altLang="en-US" sz="5400" dirty="0">
                  <a:solidFill>
                    <a:schemeClr val="accent5"/>
                  </a:solidFill>
                  <a:latin typeface="Microsoft YaHei UI" panose="020B0503020204020204" pitchFamily="34" charset="-122"/>
                </a:rPr>
                <a:t>“</a:t>
              </a:r>
            </a:p>
          </p:txBody>
        </p:sp>
        <p:sp>
          <p:nvSpPr>
            <p:cNvPr id="21" name="标题 1" title="引号">
              <a:extLst>
                <a:ext uri="{FF2B5EF4-FFF2-40B4-BE49-F238E27FC236}">
                  <a16:creationId xmlns:a16="http://schemas.microsoft.com/office/drawing/2014/main" xmlns="" id="{55CC7758-72AC-4816-BE7C-F4EFBAB2C2D5}"/>
                </a:ext>
              </a:extLst>
            </p:cNvPr>
            <p:cNvSpPr txBox="1">
              <a:spLocks/>
            </p:cNvSpPr>
            <p:nvPr/>
          </p:nvSpPr>
          <p:spPr>
            <a:xfrm>
              <a:off x="11276785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zh-CN" altLang="en-US" sz="5400" dirty="0">
                  <a:solidFill>
                    <a:schemeClr val="accent5"/>
                  </a:solidFill>
                  <a:latin typeface="Microsoft YaHei UI" panose="020B0503020204020204" pitchFamily="34" charset="-122"/>
                </a:rPr>
                <a:t>”</a:t>
              </a:r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9633E64F-4DBA-44B0-97B6-58474E70EB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49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占位符 47" descr="隔着玻璃墙的房间里有一群人">
            <a:extLst>
              <a:ext uri="{FF2B5EF4-FFF2-40B4-BE49-F238E27FC236}">
                <a16:creationId xmlns:a16="http://schemas.microsoft.com/office/drawing/2014/main" xmlns="" id="{AC966987-B293-404A-BBED-86957A0603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786563"/>
          </a:xfrm>
        </p:spPr>
      </p:pic>
      <p:sp>
        <p:nvSpPr>
          <p:cNvPr id="32" name="长方形 31" title="深色半透明的背景">
            <a:extLst>
              <a:ext uri="{FF2B5EF4-FFF2-40B4-BE49-F238E27FC236}">
                <a16:creationId xmlns:a16="http://schemas.microsoft.com/office/drawing/2014/main" xmlns="" id="{A851B3CA-790D-465D-9B97-AA9876E357B9}"/>
              </a:ext>
            </a:extLst>
          </p:cNvPr>
          <p:cNvSpPr/>
          <p:nvPr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>
              <a:latin typeface="Microsoft YaHei UI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75C12D97-9EB3-9E46-86D3-3A2CA06C20D2}"/>
              </a:ext>
            </a:extLst>
          </p:cNvPr>
          <p:cNvSpPr txBox="1"/>
          <p:nvPr/>
        </p:nvSpPr>
        <p:spPr bwMode="gray">
          <a:xfrm>
            <a:off x="6433190" y="2409694"/>
            <a:ext cx="298394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90000"/>
              </a:lnSpc>
            </a:pPr>
            <a:r>
              <a:rPr lang="en-US" altLang="zh-CN" sz="2800" b="1" dirty="0" smtClean="0">
                <a:gradFill>
                  <a:gsLst>
                    <a:gs pos="0">
                      <a:schemeClr val="accent1"/>
                    </a:gs>
                    <a:gs pos="5130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Microsoft YaHei UI" panose="020B0503020204020204" pitchFamily="34" charset="-122"/>
              </a:rPr>
              <a:t>ZKEASOFT</a:t>
            </a:r>
            <a:endParaRPr lang="zh-CN" altLang="en-US" sz="2800" b="1" dirty="0">
              <a:gradFill>
                <a:gsLst>
                  <a:gs pos="0">
                    <a:schemeClr val="accent1"/>
                  </a:gs>
                  <a:gs pos="513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atin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539896" y="3553132"/>
            <a:ext cx="3571782" cy="1211468"/>
          </a:xfrm>
        </p:spPr>
        <p:txBody>
          <a:bodyPr rtlCol="0"/>
          <a:lstStyle/>
          <a:p>
            <a:pPr rtl="0"/>
            <a:r>
              <a:rPr lang="zh-CN" altLang="en-US" dirty="0"/>
              <a:t>谢谢</a:t>
            </a:r>
          </a:p>
        </p:txBody>
      </p:sp>
      <p:cxnSp>
        <p:nvCxnSpPr>
          <p:cNvPr id="16" name="直接连接符​​(S) 15" title="分隔线">
            <a:extLst>
              <a:ext uri="{FF2B5EF4-FFF2-40B4-BE49-F238E27FC236}">
                <a16:creationId xmlns:a16="http://schemas.microsoft.com/office/drawing/2014/main" xmlns="" id="{F3753AF9-461F-4049-BB9D-621E76A51470}"/>
              </a:ext>
            </a:extLst>
          </p:cNvPr>
          <p:cNvCxnSpPr>
            <a:cxnSpLocks/>
          </p:cNvCxnSpPr>
          <p:nvPr/>
        </p:nvCxnSpPr>
        <p:spPr>
          <a:xfrm>
            <a:off x="6539896" y="4848225"/>
            <a:ext cx="357178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形 20" descr="用户" title="图标 - 演示者姓名">
            <a:extLst>
              <a:ext uri="{FF2B5EF4-FFF2-40B4-BE49-F238E27FC236}">
                <a16:creationId xmlns:a16="http://schemas.microsoft.com/office/drawing/2014/main" xmlns="" id="{97242EBD-470B-4FB1-9B4C-E6DCB28215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82150" y="5034270"/>
            <a:ext cx="218900" cy="218900"/>
          </a:xfrm>
          <a:prstGeom prst="rect">
            <a:avLst/>
          </a:prstGeom>
        </p:spPr>
      </p:pic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 rtlCol="0"/>
          <a:lstStyle/>
          <a:p>
            <a:pPr rtl="0"/>
            <a:r>
              <a:rPr lang="zh-CN" altLang="en-US" dirty="0" smtClean="0"/>
              <a:t>深圳市纸壳软件科技有限公司</a:t>
            </a:r>
            <a:endParaRPr lang="zh-CN" altLang="en-US" dirty="0"/>
          </a:p>
        </p:txBody>
      </p:sp>
      <p:pic>
        <p:nvPicPr>
          <p:cNvPr id="25" name="图形 24" descr="智能手机" title="图标 - 演示者电话号码">
            <a:extLst>
              <a:ext uri="{FF2B5EF4-FFF2-40B4-BE49-F238E27FC236}">
                <a16:creationId xmlns:a16="http://schemas.microsoft.com/office/drawing/2014/main" xmlns="" id="{B1BC719A-AAF0-4DB7-9856-CF7AC6A988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82150" y="5388742"/>
            <a:ext cx="218900" cy="218900"/>
          </a:xfrm>
          <a:prstGeom prst="rect">
            <a:avLst/>
          </a:prstGeom>
        </p:spPr>
      </p:pic>
      <p:sp>
        <p:nvSpPr>
          <p:cNvPr id="18" name="文本占位符 17">
            <a:extLst>
              <a:ext uri="{FF2B5EF4-FFF2-40B4-BE49-F238E27FC236}">
                <a16:creationId xmlns:a16="http://schemas.microsoft.com/office/drawing/2014/main" xmlns="" id="{31CED8F1-B63A-4FD2-9699-34AD761A88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6905625" y="5412943"/>
            <a:ext cx="3206750" cy="247650"/>
          </a:xfrm>
        </p:spPr>
        <p:txBody>
          <a:bodyPr rtlCol="0"/>
          <a:lstStyle/>
          <a:p>
            <a:pPr rtl="0"/>
            <a:r>
              <a:rPr lang="en-US" altLang="zh-CN" dirty="0" smtClean="0"/>
              <a:t>+86 15106022766</a:t>
            </a:r>
            <a:endParaRPr lang="zh-CN" altLang="en-US" dirty="0"/>
          </a:p>
        </p:txBody>
      </p:sp>
      <p:pic>
        <p:nvPicPr>
          <p:cNvPr id="23" name="图形 22" descr="信封" title="图标演示者电子邮件">
            <a:extLst>
              <a:ext uri="{FF2B5EF4-FFF2-40B4-BE49-F238E27FC236}">
                <a16:creationId xmlns:a16="http://schemas.microsoft.com/office/drawing/2014/main" xmlns="" id="{D99072B1-8690-4652-9009-362F46A213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582150" y="5780263"/>
            <a:ext cx="218900" cy="218900"/>
          </a:xfrm>
          <a:prstGeom prst="rect">
            <a:avLst/>
          </a:prstGeom>
        </p:spPr>
      </p:pic>
      <p:sp>
        <p:nvSpPr>
          <p:cNvPr id="19" name="文本占位符 18">
            <a:extLst>
              <a:ext uri="{FF2B5EF4-FFF2-40B4-BE49-F238E27FC236}">
                <a16:creationId xmlns:a16="http://schemas.microsoft.com/office/drawing/2014/main" xmlns="" id="{E48632CD-1506-46F5-A0DE-640903269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05625" y="5768111"/>
            <a:ext cx="3206750" cy="247650"/>
          </a:xfrm>
        </p:spPr>
        <p:txBody>
          <a:bodyPr rtlCol="0"/>
          <a:lstStyle/>
          <a:p>
            <a:r>
              <a:rPr lang="en-US" altLang="zh-CN" dirty="0" smtClean="0"/>
              <a:t>zkea@qq.com</a:t>
            </a:r>
            <a:endParaRPr lang="zh-CN" altLang="en-US" dirty="0"/>
          </a:p>
        </p:txBody>
      </p:sp>
      <p:pic>
        <p:nvPicPr>
          <p:cNvPr id="17" name="图形 16" descr="世界">
            <a:extLst>
              <a:ext uri="{FF2B5EF4-FFF2-40B4-BE49-F238E27FC236}">
                <a16:creationId xmlns:a16="http://schemas.microsoft.com/office/drawing/2014/main" xmlns="" id="{67AFAC0E-54F2-8843-9BDA-C965BFBBFBF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576383" y="6123279"/>
            <a:ext cx="231342" cy="231342"/>
          </a:xfrm>
          <a:prstGeom prst="rect">
            <a:avLst/>
          </a:prstGeom>
        </p:spPr>
      </p:pic>
      <p:sp>
        <p:nvSpPr>
          <p:cNvPr id="26" name="文本占位符 18">
            <a:extLst>
              <a:ext uri="{FF2B5EF4-FFF2-40B4-BE49-F238E27FC236}">
                <a16:creationId xmlns:a16="http://schemas.microsoft.com/office/drawing/2014/main" xmlns="" id="{2EA3E05A-60C4-CD45-A7AC-1F20F4D95F6A}"/>
              </a:ext>
            </a:extLst>
          </p:cNvPr>
          <p:cNvSpPr txBox="1">
            <a:spLocks/>
          </p:cNvSpPr>
          <p:nvPr/>
        </p:nvSpPr>
        <p:spPr bwMode="gray">
          <a:xfrm>
            <a:off x="6905625" y="6123279"/>
            <a:ext cx="3206750" cy="247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US" altLang="zh-CN" dirty="0">
                <a:latin typeface="Microsoft YaHei UI" panose="020B0503020204020204" pitchFamily="34" charset="-122"/>
                <a:hlinkClick r:id="rId12"/>
              </a:rPr>
              <a:t>http://www. </a:t>
            </a:r>
            <a:r>
              <a:rPr lang="en-US" altLang="zh-CN" dirty="0" smtClean="0">
                <a:latin typeface="Microsoft YaHei UI" panose="020B0503020204020204" pitchFamily="34" charset="-122"/>
                <a:hlinkClick r:id="rId12"/>
              </a:rPr>
              <a:t>zkea.net/</a:t>
            </a:r>
            <a:endParaRPr lang="zh-CN" altLang="en-US" dirty="0">
              <a:latin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56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xmlns="" id="{358B6C62-CDD6-4E2C-8BC8-699230D3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2657476"/>
            <a:ext cx="4416225" cy="3421862"/>
          </a:xfrm>
        </p:spPr>
        <p:txBody>
          <a:bodyPr rtlCol="0"/>
          <a:lstStyle/>
          <a:p>
            <a:pPr marL="0" indent="0" rtl="0">
              <a:buNone/>
            </a:pP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.Net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Core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 rtl="0">
              <a:buNone/>
            </a:pPr>
            <a:r>
              <a:rPr lang="en-US" altLang="zh-CN" dirty="0" smtClean="0"/>
              <a:t>ZKEACMS</a:t>
            </a:r>
            <a:r>
              <a:rPr lang="zh-CN" altLang="en-US" dirty="0" smtClean="0"/>
              <a:t>基于微软最新的</a:t>
            </a:r>
            <a:r>
              <a:rPr lang="en-US" altLang="zh-CN" dirty="0" err="1" smtClean="0"/>
              <a:t>.Net</a:t>
            </a:r>
            <a:r>
              <a:rPr lang="en-US" altLang="zh-CN" dirty="0" smtClean="0"/>
              <a:t> Core</a:t>
            </a:r>
            <a:r>
              <a:rPr lang="zh-CN" altLang="en-US" dirty="0" smtClean="0"/>
              <a:t>开发。</a:t>
            </a:r>
            <a:endParaRPr lang="en-US" altLang="zh-CN" dirty="0" smtClean="0"/>
          </a:p>
          <a:p>
            <a:pPr marL="0" indent="0">
              <a:lnSpc>
                <a:spcPts val="2700"/>
              </a:lnSpc>
              <a:buNone/>
            </a:pPr>
            <a:r>
              <a:rPr lang="en-US" altLang="zh-CN" dirty="0"/>
              <a:t>.NET Core</a:t>
            </a:r>
            <a:r>
              <a:rPr lang="zh-CN" altLang="en-US" dirty="0"/>
              <a:t>比其他服务器端框架</a:t>
            </a:r>
            <a:r>
              <a:rPr lang="en-US" altLang="zh-CN" dirty="0"/>
              <a:t>(</a:t>
            </a:r>
            <a:r>
              <a:rPr lang="zh-CN" altLang="en-US" dirty="0"/>
              <a:t>如</a:t>
            </a:r>
            <a:r>
              <a:rPr lang="en-US" altLang="zh-CN" dirty="0"/>
              <a:t>Java Servlet</a:t>
            </a:r>
            <a:r>
              <a:rPr lang="zh-CN" altLang="en-US" dirty="0"/>
              <a:t>和</a:t>
            </a:r>
            <a:r>
              <a:rPr lang="en-US" altLang="zh-CN" dirty="0"/>
              <a:t>Node.js)</a:t>
            </a:r>
            <a:r>
              <a:rPr lang="zh-CN" altLang="en-US" dirty="0"/>
              <a:t>快得</a:t>
            </a:r>
            <a:r>
              <a:rPr lang="zh-CN" altLang="en-US" dirty="0" smtClean="0"/>
              <a:t>多，对服务器的要求更低，性能更好。并且可以在</a:t>
            </a:r>
            <a:r>
              <a:rPr lang="en-US" altLang="zh-CN" dirty="0" smtClean="0"/>
              <a:t>Windows, Linux</a:t>
            </a:r>
            <a:r>
              <a:rPr lang="zh-CN" altLang="en-US" dirty="0" smtClean="0"/>
              <a:t>等各种服务器上部署</a:t>
            </a:r>
            <a:r>
              <a:rPr lang="zh-CN" altLang="en-US" dirty="0"/>
              <a:t>。</a:t>
            </a:r>
            <a:endParaRPr lang="en-US" altLang="zh-CN" dirty="0" smtClean="0"/>
          </a:p>
        </p:txBody>
      </p:sp>
      <p:pic>
        <p:nvPicPr>
          <p:cNvPr id="11" name="图片占位符 7">
            <a:extLst>
              <a:ext uri="{FF2B5EF4-FFF2-40B4-BE49-F238E27FC236}">
                <a16:creationId xmlns:a16="http://schemas.microsoft.com/office/drawing/2014/main" xmlns="" id="{7FB89A62-CAB5-4BD1-B89F-0A0F3809B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395381"/>
            <a:ext cx="6406950" cy="3609785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xmlns="" id="{A03D6D45-09FB-4A71-8BA9-C71413D258DB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 rtlCol="0"/>
          <a:lstStyle/>
          <a:p>
            <a:pPr rtl="0"/>
            <a:r>
              <a:rPr lang="zh-CN" altLang="en-US" dirty="0" smtClean="0"/>
              <a:t>跨平台部署</a:t>
            </a:r>
            <a:endParaRPr lang="zh-CN" altLang="en-US" dirty="0"/>
          </a:p>
        </p:txBody>
      </p:sp>
      <p:cxnSp>
        <p:nvCxnSpPr>
          <p:cNvPr id="45" name="直接连接符​​(S) 44" title="分隔线">
            <a:extLst>
              <a:ext uri="{FF2B5EF4-FFF2-40B4-BE49-F238E27FC236}">
                <a16:creationId xmlns:a16="http://schemas.microsoft.com/office/drawing/2014/main" xmlns="" id="{68893E2F-227D-4472-B59F-3DEBF46C0EDC}"/>
              </a:ext>
            </a:extLst>
          </p:cNvPr>
          <p:cNvCxnSpPr>
            <a:cxnSpLocks/>
          </p:cNvCxnSpPr>
          <p:nvPr/>
        </p:nvCxnSpPr>
        <p:spPr bwMode="ltGray">
          <a:xfrm>
            <a:off x="5657669" y="5491163"/>
            <a:ext cx="575042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28">
            <a:extLst>
              <a:ext uri="{FF2B5EF4-FFF2-40B4-BE49-F238E27FC236}">
                <a16:creationId xmlns:a16="http://schemas.microsoft.com/office/drawing/2014/main" xmlns="" id="{CAA3871B-5A80-4D63-B9BD-FFAB1FF706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658442" y="5657850"/>
            <a:ext cx="5749144" cy="1119943"/>
          </a:xfrm>
        </p:spPr>
        <p:txBody>
          <a:bodyPr rtlCol="0"/>
          <a:lstStyle/>
          <a:p>
            <a:r>
              <a:rPr lang="en-US" altLang="zh-CN" sz="1600" dirty="0" smtClean="0"/>
              <a:t>Docker, Windows</a:t>
            </a:r>
            <a:r>
              <a:rPr lang="en-US" altLang="zh-CN" sz="1600" dirty="0"/>
              <a:t>, Alpine </a:t>
            </a:r>
            <a:r>
              <a:rPr lang="en-US" altLang="zh-CN" sz="1600" dirty="0" smtClean="0"/>
              <a:t>Linux, CentOS</a:t>
            </a:r>
            <a:r>
              <a:rPr lang="en-US" altLang="zh-CN" sz="1600" dirty="0"/>
              <a:t>, </a:t>
            </a:r>
            <a:r>
              <a:rPr lang="en-US" altLang="zh-CN" sz="1600" dirty="0" smtClean="0"/>
              <a:t>Ubuntu, </a:t>
            </a:r>
            <a:r>
              <a:rPr lang="en-US" altLang="zh-CN" sz="1600" dirty="0" err="1" smtClean="0"/>
              <a:t>Debian</a:t>
            </a:r>
            <a:r>
              <a:rPr lang="en-US" altLang="zh-CN" sz="1600" dirty="0"/>
              <a:t>, Fedora, Linux </a:t>
            </a:r>
            <a:r>
              <a:rPr lang="en-US" altLang="zh-CN" sz="1600" dirty="0" smtClean="0"/>
              <a:t>Mint</a:t>
            </a:r>
            <a:r>
              <a:rPr lang="en-US" altLang="zh-CN" sz="1600" dirty="0"/>
              <a:t>, </a:t>
            </a:r>
            <a:r>
              <a:rPr lang="en-US" altLang="zh-CN" sz="1600" dirty="0" err="1" smtClean="0"/>
              <a:t>openSUSE</a:t>
            </a:r>
            <a:r>
              <a:rPr lang="en-US" altLang="zh-CN" sz="1600" dirty="0"/>
              <a:t>, Red Hat Enterprise Linux, SUSE Enterprise Linux (SLES</a:t>
            </a:r>
            <a:r>
              <a:rPr lang="en-US" altLang="zh-CN" sz="1600" dirty="0" smtClean="0"/>
              <a:t>), </a:t>
            </a:r>
            <a:r>
              <a:rPr lang="en-US" altLang="zh-CN" sz="1600" dirty="0" err="1" smtClean="0"/>
              <a:t>macOS</a:t>
            </a:r>
            <a:endParaRPr lang="zh-CN" altLang="en-US" sz="1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AAEF3E39-2332-4C12-9142-1DB674D9F8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6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>
            <a:extLst>
              <a:ext uri="{FF2B5EF4-FFF2-40B4-BE49-F238E27FC236}">
                <a16:creationId xmlns:a16="http://schemas.microsoft.com/office/drawing/2014/main" xmlns="" id="{DF80E271-E84B-449B-9CF0-F34E075335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-2672"/>
            <a:ext cx="5472000" cy="3648000"/>
          </a:xfr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xmlns="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80728" y="3981450"/>
            <a:ext cx="4974545" cy="633413"/>
          </a:xfrm>
        </p:spPr>
        <p:txBody>
          <a:bodyPr rtlCol="0"/>
          <a:lstStyle/>
          <a:p>
            <a:pPr rtl="0"/>
            <a:r>
              <a:rPr lang="zh-CN" altLang="en-US" dirty="0" smtClean="0"/>
              <a:t>响应式设计</a:t>
            </a:r>
            <a:endParaRPr lang="zh-CN" altLang="en-US" dirty="0"/>
          </a:p>
        </p:txBody>
      </p:sp>
      <p:cxnSp>
        <p:nvCxnSpPr>
          <p:cNvPr id="12" name="直接连接符​​(S) 11" title="分隔线">
            <a:extLst>
              <a:ext uri="{FF2B5EF4-FFF2-40B4-BE49-F238E27FC236}">
                <a16:creationId xmlns:a16="http://schemas.microsoft.com/office/drawing/2014/main" xmlns="" id="{3E48293B-B086-4048-863C-47E7C47880A1}"/>
              </a:ext>
            </a:extLst>
          </p:cNvPr>
          <p:cNvCxnSpPr>
            <a:cxnSpLocks/>
          </p:cNvCxnSpPr>
          <p:nvPr/>
        </p:nvCxnSpPr>
        <p:spPr bwMode="ltGray">
          <a:xfrm>
            <a:off x="680728" y="4716805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80728" y="4883492"/>
            <a:ext cx="4974545" cy="844548"/>
          </a:xfrm>
        </p:spPr>
        <p:txBody>
          <a:bodyPr rtlCol="0"/>
          <a:lstStyle/>
          <a:p>
            <a:pPr rtl="0"/>
            <a:r>
              <a:rPr lang="en-US" altLang="zh-CN" dirty="0" smtClean="0"/>
              <a:t>ZKEACMS</a:t>
            </a:r>
            <a:r>
              <a:rPr lang="zh-CN" altLang="en-US" dirty="0" smtClean="0"/>
              <a:t>使用现代化的响应式设计，前端页面可自动适应不同大小，不同类别的设备</a:t>
            </a:r>
            <a:r>
              <a:rPr lang="zh-CN" altLang="en-US" dirty="0"/>
              <a:t>。</a:t>
            </a:r>
          </a:p>
        </p:txBody>
      </p:sp>
      <p:sp>
        <p:nvSpPr>
          <p:cNvPr id="16" name="长方形 15" title="图标背景">
            <a:extLst>
              <a:ext uri="{FF2B5EF4-FFF2-40B4-BE49-F238E27FC236}">
                <a16:creationId xmlns:a16="http://schemas.microsoft.com/office/drawing/2014/main" xmlns="" id="{05860339-31F7-4884-957E-5C40F818EBB8}"/>
              </a:ext>
            </a:extLst>
          </p:cNvPr>
          <p:cNvSpPr/>
          <p:nvPr/>
        </p:nvSpPr>
        <p:spPr>
          <a:xfrm>
            <a:off x="6630791" y="2392220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>
              <a:latin typeface="Microsoft YaHei UI" panose="020B0503020204020204" pitchFamily="34" charset="-122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xmlns="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8002" y="4130531"/>
            <a:ext cx="1800000" cy="360000"/>
          </a:xfrm>
        </p:spPr>
        <p:txBody>
          <a:bodyPr rtlCol="0"/>
          <a:lstStyle/>
          <a:p>
            <a:pPr rtl="0"/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大屏设备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直接连接符​​(S) 17" title="分隔线">
            <a:extLst>
              <a:ext uri="{FF2B5EF4-FFF2-40B4-BE49-F238E27FC236}">
                <a16:creationId xmlns:a16="http://schemas.microsoft.com/office/drawing/2014/main" xmlns="" id="{45C26E9A-3991-49A2-8D63-94C577E8A0AC}"/>
              </a:ext>
            </a:extLst>
          </p:cNvPr>
          <p:cNvCxnSpPr>
            <a:cxnSpLocks/>
          </p:cNvCxnSpPr>
          <p:nvPr/>
        </p:nvCxnSpPr>
        <p:spPr>
          <a:xfrm>
            <a:off x="6414002" y="4614863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8002" y="4764931"/>
            <a:ext cx="1800000" cy="720000"/>
          </a:xfrm>
        </p:spPr>
        <p:txBody>
          <a:bodyPr rtlCol="0"/>
          <a:lstStyle/>
          <a:p>
            <a:pPr rtl="0"/>
            <a:r>
              <a:rPr lang="zh-CN" altLang="en-US" dirty="0" smtClean="0"/>
              <a:t>桌面电脑</a:t>
            </a:r>
            <a:r>
              <a:rPr lang="en-US" altLang="zh-CN" dirty="0" smtClean="0"/>
              <a:t>/</a:t>
            </a:r>
            <a:r>
              <a:rPr lang="zh-CN" altLang="en-US" dirty="0" smtClean="0"/>
              <a:t>电视</a:t>
            </a:r>
            <a:endParaRPr lang="zh-CN" altLang="en-US" dirty="0"/>
          </a:p>
        </p:txBody>
      </p:sp>
      <p:sp>
        <p:nvSpPr>
          <p:cNvPr id="15" name="长方形 14" title="图标背景">
            <a:extLst>
              <a:ext uri="{FF2B5EF4-FFF2-40B4-BE49-F238E27FC236}">
                <a16:creationId xmlns:a16="http://schemas.microsoft.com/office/drawing/2014/main" xmlns="" id="{056960D0-0A22-4E28-82F3-B9AA805E96A4}"/>
              </a:ext>
            </a:extLst>
          </p:cNvPr>
          <p:cNvSpPr/>
          <p:nvPr/>
        </p:nvSpPr>
        <p:spPr>
          <a:xfrm>
            <a:off x="8545316" y="2392220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>
              <a:latin typeface="Microsoft YaHei UI" panose="020B0503020204020204" pitchFamily="34" charset="-122"/>
            </a:endParaRP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xmlns="" id="{FA562AA1-9ED1-4AA1-8F21-A53B5A69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02527" y="4130531"/>
            <a:ext cx="1800000" cy="360000"/>
          </a:xfrm>
        </p:spPr>
        <p:txBody>
          <a:bodyPr rtlCol="0"/>
          <a:lstStyle/>
          <a:p>
            <a:pPr rtl="0"/>
            <a:r>
              <a:rPr lang="zh-CN" altLang="en-US" dirty="0" smtClean="0"/>
              <a:t>中屏设备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9" name="直接连接符​​(S) 18" title="分隔线">
            <a:extLst>
              <a:ext uri="{FF2B5EF4-FFF2-40B4-BE49-F238E27FC236}">
                <a16:creationId xmlns:a16="http://schemas.microsoft.com/office/drawing/2014/main" xmlns="" id="{4EAA895A-8A04-4C68-83A5-3E4F5209FB7E}"/>
              </a:ext>
            </a:extLst>
          </p:cNvPr>
          <p:cNvCxnSpPr>
            <a:cxnSpLocks/>
          </p:cNvCxnSpPr>
          <p:nvPr/>
        </p:nvCxnSpPr>
        <p:spPr>
          <a:xfrm>
            <a:off x="8328527" y="4614863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8">
            <a:extLst>
              <a:ext uri="{FF2B5EF4-FFF2-40B4-BE49-F238E27FC236}">
                <a16:creationId xmlns:a16="http://schemas.microsoft.com/office/drawing/2014/main" xmlns="" id="{29E0145E-8E4E-439B-A78F-92EC279B3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02527" y="4764931"/>
            <a:ext cx="1800000" cy="720000"/>
          </a:xfrm>
        </p:spPr>
        <p:txBody>
          <a:bodyPr rtlCol="0"/>
          <a:lstStyle/>
          <a:p>
            <a:pPr rtl="0"/>
            <a:r>
              <a:rPr lang="zh-CN" altLang="en-US" dirty="0" smtClean="0"/>
              <a:t>平板</a:t>
            </a:r>
            <a:r>
              <a:rPr lang="en-US" altLang="zh-CN" dirty="0" smtClean="0"/>
              <a:t>/</a:t>
            </a:r>
            <a:r>
              <a:rPr lang="zh-CN" altLang="en-US" dirty="0" smtClean="0"/>
              <a:t>笔记本</a:t>
            </a:r>
            <a:endParaRPr lang="zh-CN" altLang="en-US" dirty="0"/>
          </a:p>
        </p:txBody>
      </p:sp>
      <p:sp>
        <p:nvSpPr>
          <p:cNvPr id="17" name="长方形 16" title="图标背景">
            <a:extLst>
              <a:ext uri="{FF2B5EF4-FFF2-40B4-BE49-F238E27FC236}">
                <a16:creationId xmlns:a16="http://schemas.microsoft.com/office/drawing/2014/main" xmlns="" id="{7AEBBE7F-98BB-4059-8F15-7198C7DAC337}"/>
              </a:ext>
            </a:extLst>
          </p:cNvPr>
          <p:cNvSpPr/>
          <p:nvPr/>
        </p:nvSpPr>
        <p:spPr>
          <a:xfrm>
            <a:off x="10459841" y="2392220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>
              <a:latin typeface="Microsoft YaHei UI" panose="020B0503020204020204" pitchFamily="34" charset="-122"/>
            </a:endParaRP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xmlns="" id="{77D79B0F-EFCB-42B1-AEAE-0FE4763D44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17052" y="4130531"/>
            <a:ext cx="1800000" cy="360000"/>
          </a:xfrm>
        </p:spPr>
        <p:txBody>
          <a:bodyPr rtlCol="0"/>
          <a:lstStyle/>
          <a:p>
            <a:pPr rtl="0"/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小屏设备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直接连接符​​(S) 19" title="分隔线">
            <a:extLst>
              <a:ext uri="{FF2B5EF4-FFF2-40B4-BE49-F238E27FC236}">
                <a16:creationId xmlns:a16="http://schemas.microsoft.com/office/drawing/2014/main" xmlns="" id="{59D2C94E-1924-4389-B84A-2828D610B220}"/>
              </a:ext>
            </a:extLst>
          </p:cNvPr>
          <p:cNvCxnSpPr>
            <a:cxnSpLocks/>
          </p:cNvCxnSpPr>
          <p:nvPr/>
        </p:nvCxnSpPr>
        <p:spPr>
          <a:xfrm>
            <a:off x="10243052" y="4614863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10">
            <a:extLst>
              <a:ext uri="{FF2B5EF4-FFF2-40B4-BE49-F238E27FC236}">
                <a16:creationId xmlns:a16="http://schemas.microsoft.com/office/drawing/2014/main" xmlns="" id="{1D0238C6-EDC9-431C-B062-27BAF34CDE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17052" y="4764931"/>
            <a:ext cx="1800000" cy="720000"/>
          </a:xfrm>
        </p:spPr>
        <p:txBody>
          <a:bodyPr rtlCol="0"/>
          <a:lstStyle/>
          <a:p>
            <a:pPr rtl="0"/>
            <a:r>
              <a:rPr lang="zh-CN" altLang="en-US" dirty="0" smtClean="0"/>
              <a:t>手机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3</a:t>
            </a:fld>
            <a:endParaRPr lang="zh-CN" altLang="en-US"/>
          </a:p>
        </p:txBody>
      </p:sp>
      <p:pic>
        <p:nvPicPr>
          <p:cNvPr id="1026" name="Picture 2" descr="compu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09" y="2595899"/>
            <a:ext cx="669274" cy="66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b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897" y="2558275"/>
            <a:ext cx="782310" cy="78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droid,tab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90" y="2558275"/>
            <a:ext cx="782310" cy="78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xmlns="" id="{358B6C62-CDD6-4E2C-8BC8-699230D3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2657476"/>
            <a:ext cx="4416225" cy="3421862"/>
          </a:xfrm>
        </p:spPr>
        <p:txBody>
          <a:bodyPr rtlCol="0"/>
          <a:lstStyle/>
          <a:p>
            <a:pPr marL="0" indent="0" rtl="0">
              <a:buNone/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可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扩展性</a:t>
            </a:r>
          </a:p>
          <a:p>
            <a:r>
              <a:rPr lang="zh-CN" altLang="en-US" dirty="0"/>
              <a:t>基于插件的设计，您的程序可以无限的横向扩展，功能可以变得越来越丰富，而不用去修改核心功能。</a:t>
            </a:r>
          </a:p>
          <a:p>
            <a:r>
              <a:rPr lang="zh-CN" altLang="en-US" dirty="0"/>
              <a:t>动态加载插件，程序在启动时动态扫描加载插件，您可以通过添加或者移除插件来自由组合功能。</a:t>
            </a:r>
          </a:p>
        </p:txBody>
      </p:sp>
      <p:pic>
        <p:nvPicPr>
          <p:cNvPr id="11" name="图片占位符 7">
            <a:extLst>
              <a:ext uri="{FF2B5EF4-FFF2-40B4-BE49-F238E27FC236}">
                <a16:creationId xmlns:a16="http://schemas.microsoft.com/office/drawing/2014/main" xmlns="" id="{7FB89A62-CAB5-4BD1-B89F-0A0F3809B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395380"/>
            <a:ext cx="6410324" cy="4104635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xmlns="" id="{A03D6D45-09FB-4A71-8BA9-C71413D258DB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 rtlCol="0"/>
          <a:lstStyle/>
          <a:p>
            <a:pPr rtl="0"/>
            <a:r>
              <a:rPr lang="zh-CN" altLang="en-US" dirty="0" smtClean="0"/>
              <a:t>插件式设计</a:t>
            </a:r>
            <a:endParaRPr lang="zh-CN" altLang="en-US" dirty="0"/>
          </a:p>
        </p:txBody>
      </p:sp>
      <p:cxnSp>
        <p:nvCxnSpPr>
          <p:cNvPr id="45" name="直接连接符​​(S) 44" title="分隔线">
            <a:extLst>
              <a:ext uri="{FF2B5EF4-FFF2-40B4-BE49-F238E27FC236}">
                <a16:creationId xmlns:a16="http://schemas.microsoft.com/office/drawing/2014/main" xmlns="" id="{68893E2F-227D-4472-B59F-3DEBF46C0EDC}"/>
              </a:ext>
            </a:extLst>
          </p:cNvPr>
          <p:cNvCxnSpPr>
            <a:cxnSpLocks/>
          </p:cNvCxnSpPr>
          <p:nvPr/>
        </p:nvCxnSpPr>
        <p:spPr bwMode="ltGray">
          <a:xfrm>
            <a:off x="5657669" y="5491163"/>
            <a:ext cx="575042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28">
            <a:extLst>
              <a:ext uri="{FF2B5EF4-FFF2-40B4-BE49-F238E27FC236}">
                <a16:creationId xmlns:a16="http://schemas.microsoft.com/office/drawing/2014/main" xmlns="" id="{CAA3871B-5A80-4D63-B9BD-FFAB1FF706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658442" y="5657850"/>
            <a:ext cx="5749144" cy="1119943"/>
          </a:xfrm>
        </p:spPr>
        <p:txBody>
          <a:bodyPr rtlCol="0"/>
          <a:lstStyle/>
          <a:p>
            <a:r>
              <a:rPr lang="en-US" altLang="zh-CN" sz="1600" dirty="0" smtClean="0"/>
              <a:t>ZKEACMS</a:t>
            </a:r>
            <a:r>
              <a:rPr lang="zh-CN" altLang="en-US" sz="1600" dirty="0" smtClean="0"/>
              <a:t>重新</a:t>
            </a:r>
            <a:r>
              <a:rPr lang="zh-CN" altLang="en-US" sz="1600" dirty="0"/>
              <a:t>设计了插件机制，分离各组件程序集（</a:t>
            </a:r>
            <a:r>
              <a:rPr lang="en-US" altLang="zh-CN" sz="1600" dirty="0"/>
              <a:t>DLL</a:t>
            </a:r>
            <a:r>
              <a:rPr lang="zh-CN" altLang="en-US" sz="1600" dirty="0"/>
              <a:t>）和引用。这样更方便各插件的独立与隔离。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AAEF3E39-2332-4C12-9142-1DB674D9F8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1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>
            <a:extLst>
              <a:ext uri="{FF2B5EF4-FFF2-40B4-BE49-F238E27FC236}">
                <a16:creationId xmlns:a16="http://schemas.microsoft.com/office/drawing/2014/main" xmlns="" id="{DF80E271-E84B-449B-9CF0-F34E075335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-2672"/>
            <a:ext cx="5472000" cy="3648000"/>
          </a:xfr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xmlns="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80728" y="3981450"/>
            <a:ext cx="4974545" cy="633413"/>
          </a:xfrm>
        </p:spPr>
        <p:txBody>
          <a:bodyPr rtlCol="0"/>
          <a:lstStyle/>
          <a:p>
            <a:pPr rtl="0"/>
            <a:r>
              <a:rPr lang="zh-CN" altLang="en-US" dirty="0" smtClean="0"/>
              <a:t>多数据库支持</a:t>
            </a:r>
            <a:endParaRPr lang="zh-CN" altLang="en-US" dirty="0"/>
          </a:p>
        </p:txBody>
      </p:sp>
      <p:cxnSp>
        <p:nvCxnSpPr>
          <p:cNvPr id="12" name="直接连接符​​(S) 11" title="分隔线">
            <a:extLst>
              <a:ext uri="{FF2B5EF4-FFF2-40B4-BE49-F238E27FC236}">
                <a16:creationId xmlns:a16="http://schemas.microsoft.com/office/drawing/2014/main" xmlns="" id="{3E48293B-B086-4048-863C-47E7C47880A1}"/>
              </a:ext>
            </a:extLst>
          </p:cNvPr>
          <p:cNvCxnSpPr>
            <a:cxnSpLocks/>
          </p:cNvCxnSpPr>
          <p:nvPr/>
        </p:nvCxnSpPr>
        <p:spPr bwMode="ltGray">
          <a:xfrm>
            <a:off x="680728" y="4716805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80728" y="4883492"/>
            <a:ext cx="4974545" cy="844548"/>
          </a:xfrm>
        </p:spPr>
        <p:txBody>
          <a:bodyPr rtlCol="0"/>
          <a:lstStyle/>
          <a:p>
            <a:pPr rtl="0"/>
            <a:r>
              <a:rPr lang="en-US" altLang="zh-CN" dirty="0" smtClean="0"/>
              <a:t>ZKEACMS</a:t>
            </a:r>
            <a:r>
              <a:rPr lang="zh-CN" altLang="en-US" dirty="0" smtClean="0"/>
              <a:t>使用</a:t>
            </a:r>
            <a:r>
              <a:rPr lang="en-US" altLang="zh-CN" dirty="0" smtClean="0"/>
              <a:t>EF Core</a:t>
            </a:r>
            <a:r>
              <a:rPr lang="zh-CN" altLang="en-US" dirty="0" smtClean="0"/>
              <a:t>作为数据访问，可支持多种数据库。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5</a:t>
            </a:fld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601098" y="1901446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官方支持以下数据库</a:t>
            </a:r>
            <a:endParaRPr lang="en-US" altLang="zh-CN" sz="32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723017" y="2781121"/>
            <a:ext cx="37560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SQL Server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My SQL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SQLite</a:t>
            </a:r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16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3EAE0D-88F0-4123-A369-92983D7E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dirty="0" smtClean="0"/>
              <a:t>页面设计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3873866-C6DF-4447-8D2F-8A88CF14E6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450975"/>
            <a:ext cx="3975100" cy="1744662"/>
          </a:xfrm>
        </p:spPr>
        <p:txBody>
          <a:bodyPr rtlCol="0"/>
          <a:lstStyle/>
          <a:p>
            <a:pPr rtl="0"/>
            <a:r>
              <a:rPr lang="zh-CN" altLang="en-US" dirty="0" smtClean="0"/>
              <a:t>所见即所得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16BC25F-F41F-4EE7-8166-FD25E15EA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3481661"/>
            <a:ext cx="3974900" cy="2465913"/>
          </a:xfrm>
        </p:spPr>
        <p:txBody>
          <a:bodyPr rtlCol="0"/>
          <a:lstStyle/>
          <a:p>
            <a:pPr marL="0" indent="0">
              <a:buNone/>
            </a:pPr>
            <a:r>
              <a:rPr lang="zh-CN" altLang="en-US" sz="1400" dirty="0"/>
              <a:t>所见即所得</a:t>
            </a:r>
            <a:r>
              <a:rPr lang="zh-CN" altLang="en-US" sz="1400" dirty="0" smtClean="0"/>
              <a:t>的可视化页面设计方式，</a:t>
            </a:r>
            <a:r>
              <a:rPr lang="zh-CN" altLang="en-US" sz="1400" dirty="0"/>
              <a:t>让网页变得更加</a:t>
            </a:r>
            <a:r>
              <a:rPr lang="zh-CN" altLang="en-US" sz="1400" dirty="0" smtClean="0"/>
              <a:t>简单。</a:t>
            </a:r>
            <a:endParaRPr lang="en-US" altLang="zh-CN" sz="1400" dirty="0" smtClean="0"/>
          </a:p>
          <a:p>
            <a:pPr marL="0" indent="0"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可以直接编辑页面中的文字、图片，你做的每一个操作，都给你最直观的反馈。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就像编辑文档一样，非常容易入手。</a:t>
            </a:r>
            <a:endParaRPr lang="zh-CN" altLang="en-US" sz="1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7A106A1-5BFA-4033-8A49-0E0F2A688C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6</a:t>
            </a:fld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2020-07-09-19-26-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7319" y="1455418"/>
            <a:ext cx="6974680" cy="393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6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3EAE0D-88F0-4123-A369-92983D7E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dirty="0" smtClean="0"/>
              <a:t>模板</a:t>
            </a:r>
            <a:r>
              <a:rPr lang="en-US" altLang="zh-CN" dirty="0" smtClean="0"/>
              <a:t>/</a:t>
            </a:r>
            <a:r>
              <a:rPr lang="zh-CN" altLang="en-US" dirty="0" smtClean="0"/>
              <a:t>主题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3873866-C6DF-4447-8D2F-8A88CF14E6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450975"/>
            <a:ext cx="3975100" cy="1744662"/>
          </a:xfrm>
        </p:spPr>
        <p:txBody>
          <a:bodyPr rtlCol="0"/>
          <a:lstStyle/>
          <a:p>
            <a:pPr rtl="0"/>
            <a:r>
              <a:rPr lang="zh-CN" altLang="en-US" dirty="0" smtClean="0"/>
              <a:t>在线编辑模板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16BC25F-F41F-4EE7-8166-FD25E15EA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3481661"/>
            <a:ext cx="3974900" cy="2465913"/>
          </a:xfrm>
        </p:spPr>
        <p:txBody>
          <a:bodyPr rtlCol="0"/>
          <a:lstStyle/>
          <a:p>
            <a:pPr marL="0" indent="0">
              <a:buNone/>
            </a:pPr>
            <a:r>
              <a:rPr lang="en-US" altLang="zh-CN" sz="1400" dirty="0" smtClean="0"/>
              <a:t>ZKEACMS</a:t>
            </a:r>
            <a:r>
              <a:rPr lang="zh-CN" altLang="en-US" sz="1400" dirty="0" smtClean="0"/>
              <a:t>支持在线直接编辑模板，让页面主题多样化变得得轻松。只要会一点基础的前端知识，就可以创作多样化的显示效果。</a:t>
            </a:r>
            <a:endParaRPr lang="en-US" altLang="zh-CN" sz="1400" dirty="0" smtClean="0"/>
          </a:p>
          <a:p>
            <a:pPr marL="0" indent="0">
              <a:buNone/>
            </a:pPr>
            <a:r>
              <a:rPr lang="zh-CN" altLang="en-US" sz="1400" dirty="0" smtClean="0"/>
              <a:t>同样也可以使用</a:t>
            </a:r>
            <a:r>
              <a:rPr lang="zh-CN" altLang="en-US" sz="1400" b="1" dirty="0" smtClean="0"/>
              <a:t>主题模板</a:t>
            </a:r>
            <a:r>
              <a:rPr lang="zh-CN" altLang="en-US" sz="1400" dirty="0" smtClean="0"/>
              <a:t>来统一整个网站的显示风格和效果。</a:t>
            </a:r>
            <a:endParaRPr lang="zh-CN" altLang="en-US" sz="1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7A106A1-5BFA-4033-8A49-0E0F2A688C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7</a:t>
            </a:fld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2020-07-09-19-40-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7320" y="1461294"/>
            <a:ext cx="6974680" cy="392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4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xmlns="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80728" y="3981450"/>
            <a:ext cx="4974545" cy="633413"/>
          </a:xfrm>
        </p:spPr>
        <p:txBody>
          <a:bodyPr rtlCol="0"/>
          <a:lstStyle/>
          <a:p>
            <a:pPr rtl="0"/>
            <a:r>
              <a:rPr lang="zh-CN" altLang="en-US" dirty="0" smtClean="0"/>
              <a:t>多语言支持</a:t>
            </a:r>
            <a:endParaRPr lang="zh-CN" altLang="en-US" dirty="0"/>
          </a:p>
        </p:txBody>
      </p:sp>
      <p:cxnSp>
        <p:nvCxnSpPr>
          <p:cNvPr id="12" name="直接连接符​​(S) 11" title="分隔线">
            <a:extLst>
              <a:ext uri="{FF2B5EF4-FFF2-40B4-BE49-F238E27FC236}">
                <a16:creationId xmlns:a16="http://schemas.microsoft.com/office/drawing/2014/main" xmlns="" id="{3E48293B-B086-4048-863C-47E7C47880A1}"/>
              </a:ext>
            </a:extLst>
          </p:cNvPr>
          <p:cNvCxnSpPr>
            <a:cxnSpLocks/>
          </p:cNvCxnSpPr>
          <p:nvPr/>
        </p:nvCxnSpPr>
        <p:spPr bwMode="ltGray">
          <a:xfrm>
            <a:off x="680728" y="4716805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80728" y="4883492"/>
            <a:ext cx="4974545" cy="844548"/>
          </a:xfrm>
        </p:spPr>
        <p:txBody>
          <a:bodyPr rtlCol="0"/>
          <a:lstStyle/>
          <a:p>
            <a:pPr rtl="0"/>
            <a:r>
              <a:rPr lang="zh-CN" altLang="en-US" dirty="0" smtClean="0"/>
              <a:t>当启用多语言时，默认启用</a:t>
            </a:r>
            <a:r>
              <a:rPr lang="en-US" altLang="zh-CN" dirty="0" smtClean="0"/>
              <a:t>17</a:t>
            </a:r>
            <a:r>
              <a:rPr lang="zh-CN" altLang="en-US" dirty="0" smtClean="0"/>
              <a:t>种常用的语言，并可随意增加</a:t>
            </a:r>
            <a:r>
              <a:rPr lang="en-US" altLang="zh-CN" dirty="0" smtClean="0"/>
              <a:t>/</a:t>
            </a:r>
            <a:r>
              <a:rPr lang="zh-CN" altLang="en-US" dirty="0" smtClean="0"/>
              <a:t>减少不同的语言。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8</a:t>
            </a:fld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067549" y="2314396"/>
            <a:ext cx="432435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ZKEACMS</a:t>
            </a:r>
            <a:r>
              <a:rPr lang="zh-CN" altLang="en-US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支持创建多语言网站，并且支持单域名或者多域名模式。并且不同语言的页面内容、风格也可不同。</a:t>
            </a:r>
            <a:endParaRPr lang="en-US" altLang="zh-CN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可根据用户浏览器的语言偏好设置，自动跳转对应语言。</a:t>
            </a:r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" b="1060"/>
          <a:stretch>
            <a:fillRect/>
          </a:stretch>
        </p:blipFill>
        <p:spPr>
          <a:xfrm>
            <a:off x="441526" y="9524"/>
            <a:ext cx="5454000" cy="372093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76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E366700E-2D49-45E0-85C7-750AF51DE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2327566"/>
            <a:ext cx="4568637" cy="2387310"/>
          </a:xfrm>
        </p:spPr>
        <p:txBody>
          <a:bodyPr rtlCol="0" anchor="b"/>
          <a:lstStyle/>
          <a:p>
            <a:pPr rtl="0"/>
            <a:r>
              <a:rPr lang="zh-CN" altLang="en-US" dirty="0" smtClean="0"/>
              <a:t>便捷的搜索引擎优化管理</a:t>
            </a:r>
            <a:endParaRPr lang="zh-CN" altLang="en-US" dirty="0"/>
          </a:p>
          <a:p>
            <a:pPr rtl="0"/>
            <a:r>
              <a:rPr lang="zh-CN" altLang="en-US" dirty="0" smtClean="0"/>
              <a:t>页面、文章、产品内容的搜索引擎优化检测和建议</a:t>
            </a:r>
          </a:p>
          <a:p>
            <a:r>
              <a:rPr lang="zh-CN" altLang="en-US" dirty="0" smtClean="0"/>
              <a:t>支持页面静态化，更容易被收录</a:t>
            </a:r>
            <a:endParaRPr lang="en-US" altLang="zh-CN" dirty="0" smtClean="0"/>
          </a:p>
          <a:p>
            <a:r>
              <a:rPr lang="zh-CN" altLang="en-US" dirty="0" smtClean="0"/>
              <a:t>快速的页面响应，对搜索引擎更加友好 </a:t>
            </a:r>
            <a:endParaRPr lang="zh-CN" altLang="en-US" dirty="0"/>
          </a:p>
        </p:txBody>
      </p:sp>
      <p:pic>
        <p:nvPicPr>
          <p:cNvPr id="8" name="图片占位符 7" descr="一群年轻人在图书馆的照片">
            <a:extLst>
              <a:ext uri="{FF2B5EF4-FFF2-40B4-BE49-F238E27FC236}">
                <a16:creationId xmlns:a16="http://schemas.microsoft.com/office/drawing/2014/main" xmlns="" id="{63D0FEB3-F96C-4F94-AAAE-551110E820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050" y="0"/>
            <a:ext cx="6406950" cy="4400547"/>
          </a:xfr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xmlns="" id="{49E384DC-DAEE-4E7F-9DD5-4E5066C0652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zh-CN" altLang="en-US" dirty="0" smtClean="0"/>
              <a:t>搜索引擎优化</a:t>
            </a:r>
            <a:endParaRPr lang="zh-CN" altLang="en-US" dirty="0"/>
          </a:p>
        </p:txBody>
      </p:sp>
      <p:cxnSp>
        <p:nvCxnSpPr>
          <p:cNvPr id="10" name="直接连接符​​(S) 9" title="分隔线">
            <a:extLst>
              <a:ext uri="{FF2B5EF4-FFF2-40B4-BE49-F238E27FC236}">
                <a16:creationId xmlns:a16="http://schemas.microsoft.com/office/drawing/2014/main" xmlns="" id="{5F4C8A63-F9E3-41F6-B725-B846F2010334}"/>
              </a:ext>
            </a:extLst>
          </p:cNvPr>
          <p:cNvCxnSpPr>
            <a:cxnSpLocks/>
          </p:cNvCxnSpPr>
          <p:nvPr/>
        </p:nvCxnSpPr>
        <p:spPr bwMode="gray">
          <a:xfrm>
            <a:off x="5658103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占位符 5">
            <a:extLst>
              <a:ext uri="{FF2B5EF4-FFF2-40B4-BE49-F238E27FC236}">
                <a16:creationId xmlns:a16="http://schemas.microsoft.com/office/drawing/2014/main" xmlns="" id="{DFE73750-57DB-4A35-85DD-B654E6A29A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 rtlCol="0"/>
          <a:lstStyle/>
          <a:p>
            <a:pPr rtl="0"/>
            <a:r>
              <a:rPr lang="en-US" altLang="zh-CN" dirty="0" smtClean="0"/>
              <a:t>ZKEACMS</a:t>
            </a:r>
            <a:r>
              <a:rPr lang="zh-CN" altLang="en-US" dirty="0" smtClean="0"/>
              <a:t>严格遵循了最新的</a:t>
            </a:r>
            <a:r>
              <a:rPr lang="en-US" altLang="zh-CN" dirty="0" smtClean="0"/>
              <a:t>Web</a:t>
            </a:r>
            <a:r>
              <a:rPr lang="zh-CN" altLang="en-US" dirty="0" smtClean="0"/>
              <a:t>标准，对搜索引擎更加友好。并且提供了</a:t>
            </a:r>
            <a:r>
              <a:rPr lang="en-US" altLang="zh-CN" dirty="0" smtClean="0"/>
              <a:t>SEO</a:t>
            </a:r>
            <a:r>
              <a:rPr lang="zh-CN" altLang="en-US" dirty="0" smtClean="0"/>
              <a:t>优化建议功能，让</a:t>
            </a:r>
            <a:r>
              <a:rPr lang="en-US" altLang="zh-CN" dirty="0" smtClean="0"/>
              <a:t>SEO</a:t>
            </a:r>
            <a:r>
              <a:rPr lang="zh-CN" altLang="en-US" dirty="0" smtClean="0"/>
              <a:t>优化变得更加简单。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78CFACDF-9E04-4412-89F5-EA362056D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smtClean="0"/>
              <a:pPr rtl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1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Great Pitch Decks - Technology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00B0F0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ECCF3"/>
      </a:hlink>
      <a:folHlink>
        <a:srgbClr val="7F7F7F"/>
      </a:folHlink>
    </a:clrScheme>
    <a:fontScheme name="Custom 141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408_TF33781529" id="{B0A0640A-A46E-4A26-8FB0-4EFD0E653B65}" vid="{13DE5B1F-099B-41C0-8D38-CA62EB1B46B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at Pitch Decks - Technology">
    <a:dk1>
      <a:sysClr val="windowText" lastClr="000000"/>
    </a:dk1>
    <a:lt1>
      <a:sysClr val="window" lastClr="FFFFFF"/>
    </a:lt1>
    <a:dk2>
      <a:srgbClr val="12121E"/>
    </a:dk2>
    <a:lt2>
      <a:srgbClr val="F2F2F2"/>
    </a:lt2>
    <a:accent1>
      <a:srgbClr val="00B0F0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ECCF3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科技演讲稿</Template>
  <TotalTime>0</TotalTime>
  <Words>777</Words>
  <Application>Microsoft Office PowerPoint</Application>
  <PresentationFormat>宽屏</PresentationFormat>
  <Paragraphs>108</Paragraphs>
  <Slides>16</Slides>
  <Notes>16</Notes>
  <HiddenSlides>0</HiddenSlides>
  <MMClips>3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0" baseType="lpstr">
      <vt:lpstr>Microsoft YaHei UI</vt:lpstr>
      <vt:lpstr>Arial</vt:lpstr>
      <vt:lpstr>Times New Roman</vt:lpstr>
      <vt:lpstr>Office 主题</vt:lpstr>
      <vt:lpstr>可视化建站新体验</vt:lpstr>
      <vt:lpstr>跨平台部署</vt:lpstr>
      <vt:lpstr>响应式设计</vt:lpstr>
      <vt:lpstr>插件式设计</vt:lpstr>
      <vt:lpstr>多数据库支持</vt:lpstr>
      <vt:lpstr>页面设计</vt:lpstr>
      <vt:lpstr>模板/主题</vt:lpstr>
      <vt:lpstr>多语言支持</vt:lpstr>
      <vt:lpstr>搜索引擎优化</vt:lpstr>
      <vt:lpstr>全站搜索</vt:lpstr>
      <vt:lpstr>电子商务</vt:lpstr>
      <vt:lpstr>高级自定义</vt:lpstr>
      <vt:lpstr>多租户支持</vt:lpstr>
      <vt:lpstr>完善的文档</vt:lpstr>
      <vt:lpstr>赞誉</vt:lpstr>
      <vt:lpstr>谢谢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2020-07-08T14:28:21Z</dcterms:created>
  <dcterms:modified xsi:type="dcterms:W3CDTF">2020-07-09T13:41:12Z</dcterms:modified>
  <cp:category/>
</cp:coreProperties>
</file>